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s/slide109.xml" ContentType="application/vnd.openxmlformats-officedocument.presentationml.slide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33.xml" ContentType="application/vnd.openxmlformats-officedocument.presentationml.slide+xml"/>
  <Override PartName="/ppt/slides/slide87.xml" ContentType="application/vnd.openxmlformats-officedocument.presentationml.slide+xml"/>
  <Override PartName="/ppt/slides/slide114.xml" ContentType="application/vnd.openxmlformats-officedocument.presentationml.slide+xml"/>
  <Default Extension="bin" ContentType="application/vnd.openxmlformats-officedocument.presentationml.printerSettings"/>
  <Override PartName="/ppt/slideLayouts/slideLayout8.xml" ContentType="application/vnd.openxmlformats-officedocument.presentationml.slideLayout+xml"/>
  <Override PartName="/ppt/slides/slide92.xml" ContentType="application/vnd.openxmlformats-officedocument.presentationml.slide+xml"/>
  <Override PartName="/ppt/slides/slide100.xml" ContentType="application/vnd.openxmlformats-officedocument.presentationml.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75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slides/slide80.xml" ContentType="application/vnd.openxmlformats-officedocument.presentationml.slide+xml"/>
  <Override PartName="/ppt/slides/slide118.xml" ContentType="application/vnd.openxmlformats-officedocument.presentationml.slide+xml"/>
  <Override PartName="/ppt/theme/theme1.xml" ContentType="application/vnd.openxmlformats-officedocument.theme+xml"/>
  <Override PartName="/ppt/slides/slide12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79.xml" ContentType="application/vnd.openxmlformats-officedocument.presentationml.slide+xml"/>
  <Override PartName="/ppt/slides/slide98.xml" ContentType="application/vnd.openxmlformats-officedocument.presentationml.slide+xml"/>
  <Override PartName="/ppt/slides/slide106.xml" ContentType="application/vnd.openxmlformats-officedocument.presentationml.slide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84.xml" ContentType="application/vnd.openxmlformats-officedocument.presentationml.slide+xml"/>
  <Override PartName="/ppt/slides/slide7.xml" ContentType="application/vnd.openxmlformats-officedocument.presentationml.slide+xml"/>
  <Override PartName="/ppt/slides/slide111.xml" ContentType="application/vnd.openxmlformats-officedocument.presentationml.slide+xml"/>
  <Override PartName="/ppt/slides/slide46.xml" ContentType="application/vnd.openxmlformats-officedocument.presentationml.slide+xml"/>
  <Override PartName="/ppt/slides/slide12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0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5.xml" ContentType="application/vnd.openxmlformats-officedocument.presentationml.slide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72.xml" ContentType="application/vnd.openxmlformats-officedocument.presentationml.slide+xml"/>
  <Override PartName="/ppt/slides/slide69.xml" ContentType="application/vnd.openxmlformats-officedocument.presentationml.slide+xml"/>
  <Override PartName="/ppt/slides/slide8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0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20.xml" ContentType="application/vnd.openxmlformats-officedocument.presentationml.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slides/slide81.xml" ContentType="application/vnd.openxmlformats-officedocument.presentationml.slide+xml"/>
  <Override PartName="/ppt/slides/slide119.xml" ContentType="application/vnd.openxmlformats-officedocument.presentationml.slide+xml"/>
  <Override PartName="/ppt/slides/slide12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Default Extension="jpeg" ContentType="image/jpeg"/>
  <Override PartName="/ppt/slides/slide9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slides/slide47.xml" ContentType="application/vnd.openxmlformats-officedocument.presentationml.slide+xml"/>
  <Override PartName="/ppt/slides/slide112.xml" ContentType="application/vnd.openxmlformats-officedocument.presentationml.slide+xml"/>
  <Override PartName="/ppt/slides/slide107.xml" ContentType="application/vnd.openxmlformats-officedocument.presentationml.slide+xml"/>
  <Override PartName="/ppt/slides/slide31.xml" ContentType="application/vnd.openxmlformats-officedocument.presentationml.slide+xml"/>
  <Override PartName="/ppt/slides/slide128.xml" ContentType="application/vnd.openxmlformats-officedocument.presentationml.slide+xml"/>
  <Override PartName="/ppt/slides/slide71.xml" ContentType="application/vnd.openxmlformats-officedocument.presentationml.slide+xml"/>
  <Override PartName="/ppt/slides/slide90.xml" ContentType="application/vnd.openxmlformats-officedocument.presentationml.slide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73.xml" ContentType="application/vnd.openxmlformats-officedocument.presentationml.slide+xml"/>
  <Override PartName="/ppt/slides/slide1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slides/slide116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slides/slide121.xml" ContentType="application/vnd.openxmlformats-officedocument.presentationml.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s/slide96.xml" ContentType="application/vnd.openxmlformats-officedocument.presentationml.slide+xml"/>
  <Override PartName="/ppt/slides/slide82.xml" ContentType="application/vnd.openxmlformats-officedocument.presentationml.slide+xml"/>
  <Override PartName="/ppt/slides/slide6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2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slides/slide67.xml" ContentType="application/vnd.openxmlformats-officedocument.presentationml.slide+xml"/>
  <Override PartName="/ppt/slides/slide108.xml" ContentType="application/vnd.openxmlformats-officedocument.presentationml.slide+xml"/>
  <Override PartName="/ppt/slides/slide32.xml" ContentType="application/vnd.openxmlformats-officedocument.presentationml.slide+xml"/>
  <Override PartName="/ppt/slides/slide113.xml" ContentType="application/vnd.openxmlformats-officedocument.presentationml.slide+xml"/>
  <Override PartName="/ppt/slides/slide29.xml" ContentType="application/vnd.openxmlformats-officedocument.presentationml.slide+xml"/>
  <Override PartName="/ppt/slides/slide86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91.xml" ContentType="application/vnd.openxmlformats-officedocument.presentationml.slide+xml"/>
  <Override PartName="/ppt/slideLayouts/slideLayout7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slides/slide74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slides/slide117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22.xml" ContentType="application/vnd.openxmlformats-officedocument.presentationml.slide+xml"/>
  <Override PartName="/ppt/slides/slide59.xml" ContentType="application/vnd.openxmlformats-officedocument.presentationml.slide+xml"/>
  <Override PartName="/ppt/slides/slide78.xml" ContentType="application/vnd.openxmlformats-officedocument.presentationml.slide+xml"/>
  <Override PartName="/ppt/slides/slide97.xml" ContentType="application/vnd.openxmlformats-officedocument.presentationml.slide+xml"/>
  <Override PartName="/ppt/slides/slide105.xml" ContentType="application/vnd.openxmlformats-officedocument.presentationml.slide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slides/slide83.xml" ContentType="application/vnd.openxmlformats-officedocument.presentationml.slide+xml"/>
  <Override PartName="/ppt/slides/slide6.xml" ContentType="application/vnd.openxmlformats-officedocument.presentationml.slide+xml"/>
  <Override PartName="/ppt/slides/slide11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26.xml" ContentType="application/vnd.openxmlformats-officedocument.presentationml.slide+xml"/>
  <Override PartName="/ppt/slideLayouts/slideLayout13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55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2" r:id="rId9"/>
    <p:sldId id="266" r:id="rId10"/>
    <p:sldId id="268" r:id="rId11"/>
    <p:sldId id="267" r:id="rId12"/>
    <p:sldId id="269" r:id="rId13"/>
    <p:sldId id="271" r:id="rId14"/>
    <p:sldId id="270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6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5" r:id="rId117"/>
    <p:sldId id="376" r:id="rId118"/>
    <p:sldId id="377" r:id="rId119"/>
    <p:sldId id="378" r:id="rId120"/>
    <p:sldId id="379" r:id="rId121"/>
    <p:sldId id="386" r:id="rId122"/>
    <p:sldId id="382" r:id="rId123"/>
    <p:sldId id="383" r:id="rId124"/>
    <p:sldId id="381" r:id="rId125"/>
    <p:sldId id="380" r:id="rId126"/>
    <p:sldId id="374" r:id="rId127"/>
    <p:sldId id="385" r:id="rId128"/>
    <p:sldId id="384" r:id="rId1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printerSettings" Target="printerSettings/printerSettings1.bin"/><Relationship Id="rId131" Type="http://schemas.openxmlformats.org/officeDocument/2006/relationships/presProps" Target="presProps.xml"/><Relationship Id="rId132" Type="http://schemas.openxmlformats.org/officeDocument/2006/relationships/viewProps" Target="viewProps.xml"/><Relationship Id="rId133" Type="http://schemas.openxmlformats.org/officeDocument/2006/relationships/theme" Target="theme/theme1.xml"/><Relationship Id="rId13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5B36141C-BADD-9D45-8314-DB95930780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 advTm="7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141C-BADD-9D45-8314-DB95930780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 advTm="7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 advTm="7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5401F28-1A65-DC47-8180-2C72D6AA55B8}" type="datetimeFigureOut">
              <a:rPr lang="en-US" smtClean="0"/>
              <a:pPr/>
              <a:t>4/30/12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9C04B938-74B3-1F46-8CC3-C651374FD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</p:sldLayoutIdLst>
  <p:transition spd="slow" advTm="7000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e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jpe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e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jpe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e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jpe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e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Relationship Id="rId3" Type="http://schemas.openxmlformats.org/officeDocument/2006/relationships/image" Target="../media/image121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jpe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jpe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e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jpeg"/><Relationship Id="rId3" Type="http://schemas.openxmlformats.org/officeDocument/2006/relationships/image" Target="../media/image126.jpe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jpe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5051612"/>
          </a:xfrm>
        </p:spPr>
        <p:txBody>
          <a:bodyPr/>
          <a:lstStyle/>
          <a:p>
            <a:pPr algn="ctr"/>
            <a:r>
              <a:rPr lang="en-US" dirty="0" smtClean="0"/>
              <a:t>CCPO </a:t>
            </a:r>
            <a:br>
              <a:rPr lang="en-US" dirty="0" smtClean="0"/>
            </a:br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br>
              <a:rPr lang="en-US" baseline="30000" dirty="0" smtClean="0"/>
            </a:br>
            <a:r>
              <a:rPr lang="en-US" baseline="30000" dirty="0" smtClean="0"/>
              <a:t>Anniversary</a:t>
            </a:r>
            <a:br>
              <a:rPr lang="en-US" baseline="30000" dirty="0" smtClean="0"/>
            </a:br>
            <a:r>
              <a:rPr lang="en-US" baseline="30000" dirty="0" smtClean="0"/>
              <a:t>April 26, 2012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rit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323" r="-14323"/>
          <a:stretch>
            <a:fillRect/>
          </a:stretch>
        </p:blipFill>
        <p:spPr>
          <a:xfrm>
            <a:off x="-1600200" y="0"/>
            <a:ext cx="12331409" cy="6781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436" r="-14436"/>
          <a:stretch>
            <a:fillRect/>
          </a:stretch>
        </p:blipFill>
        <p:spPr>
          <a:xfrm>
            <a:off x="-1905000" y="0"/>
            <a:ext cx="13024185" cy="7162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-1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2723" r="-82723"/>
          <a:stretch>
            <a:fillRect/>
          </a:stretch>
        </p:blipFill>
        <p:spPr>
          <a:xfrm>
            <a:off x="-1066800" y="45744"/>
            <a:ext cx="10778972" cy="592802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768" r="-12768"/>
          <a:stretch>
            <a:fillRect/>
          </a:stretch>
        </p:blipFill>
        <p:spPr>
          <a:xfrm>
            <a:off x="-990600" y="152400"/>
            <a:ext cx="11106362" cy="6324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610" r="-7610"/>
          <a:stretch>
            <a:fillRect/>
          </a:stretch>
        </p:blipFill>
        <p:spPr>
          <a:xfrm>
            <a:off x="-360566" y="533400"/>
            <a:ext cx="10035869" cy="5715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-1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877" r="-12877"/>
          <a:stretch>
            <a:fillRect/>
          </a:stretch>
        </p:blipFill>
        <p:spPr>
          <a:xfrm>
            <a:off x="-990600" y="304800"/>
            <a:ext cx="11106362" cy="6324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2138" r="-72138"/>
          <a:stretch>
            <a:fillRect/>
          </a:stretch>
        </p:blipFill>
        <p:spPr>
          <a:xfrm>
            <a:off x="-990600" y="152400"/>
            <a:ext cx="11396911" cy="6490056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987" r="-12987"/>
          <a:stretch>
            <a:fillRect/>
          </a:stretch>
        </p:blipFill>
        <p:spPr>
          <a:xfrm>
            <a:off x="-685800" y="457200"/>
            <a:ext cx="10571115" cy="6019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24" r="-10024"/>
          <a:stretch>
            <a:fillRect/>
          </a:stretch>
        </p:blipFill>
        <p:spPr>
          <a:xfrm>
            <a:off x="-914400" y="152400"/>
            <a:ext cx="10571115" cy="6019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-1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506" r="-11506"/>
          <a:stretch>
            <a:fillRect/>
          </a:stretch>
        </p:blipFill>
        <p:spPr>
          <a:xfrm>
            <a:off x="-304800" y="381000"/>
            <a:ext cx="10210800" cy="5814616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8390" r="-78390"/>
          <a:stretch>
            <a:fillRect/>
          </a:stretch>
        </p:blipFill>
        <p:spPr>
          <a:xfrm>
            <a:off x="-990600" y="0"/>
            <a:ext cx="11909231" cy="6781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0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999" r="-11999"/>
          <a:stretch>
            <a:fillRect/>
          </a:stretch>
        </p:blipFill>
        <p:spPr>
          <a:xfrm>
            <a:off x="-685800" y="304800"/>
            <a:ext cx="10303492" cy="5867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24" r="-10024"/>
          <a:stretch>
            <a:fillRect/>
          </a:stretch>
        </p:blipFill>
        <p:spPr>
          <a:xfrm>
            <a:off x="-762000" y="228600"/>
            <a:ext cx="10704927" cy="6096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-1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5410" r="-75410"/>
          <a:stretch>
            <a:fillRect/>
          </a:stretch>
        </p:blipFill>
        <p:spPr>
          <a:xfrm>
            <a:off x="-1066800" y="152400"/>
            <a:ext cx="11373985" cy="6477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146" r="-9146"/>
          <a:stretch>
            <a:fillRect/>
          </a:stretch>
        </p:blipFill>
        <p:spPr>
          <a:xfrm>
            <a:off x="-570578" y="609600"/>
            <a:ext cx="10169681" cy="5791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221" r="-3221"/>
          <a:stretch>
            <a:fillRect/>
          </a:stretch>
        </p:blipFill>
        <p:spPr>
          <a:xfrm>
            <a:off x="1" y="914400"/>
            <a:ext cx="9152156" cy="5211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3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585" r="-9585"/>
          <a:stretch>
            <a:fillRect/>
          </a:stretch>
        </p:blipFill>
        <p:spPr>
          <a:xfrm>
            <a:off x="-304800" y="381000"/>
            <a:ext cx="9821214" cy="5592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573" r="-10573"/>
          <a:stretch>
            <a:fillRect/>
          </a:stretch>
        </p:blipFill>
        <p:spPr>
          <a:xfrm>
            <a:off x="-685800" y="304800"/>
            <a:ext cx="10571116" cy="6019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401" r="-15401"/>
          <a:stretch>
            <a:fillRect/>
          </a:stretch>
        </p:blipFill>
        <p:spPr>
          <a:xfrm>
            <a:off x="-685800" y="381000"/>
            <a:ext cx="10507014" cy="5983297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207" r="-13207"/>
          <a:stretch>
            <a:fillRect/>
          </a:stretch>
        </p:blipFill>
        <p:spPr>
          <a:xfrm>
            <a:off x="-1431058" y="0"/>
            <a:ext cx="12043043" cy="6858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536" r="-13536"/>
          <a:stretch>
            <a:fillRect/>
          </a:stretch>
        </p:blipFill>
        <p:spPr>
          <a:xfrm>
            <a:off x="-1371600" y="0"/>
            <a:ext cx="12043044" cy="6858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9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930" r="-51930"/>
          <a:stretch>
            <a:fillRect/>
          </a:stretch>
        </p:blipFill>
        <p:spPr>
          <a:xfrm>
            <a:off x="-990600" y="152400"/>
            <a:ext cx="11560764" cy="6583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341" r="-11341"/>
          <a:stretch>
            <a:fillRect/>
          </a:stretch>
        </p:blipFill>
        <p:spPr>
          <a:xfrm>
            <a:off x="-914400" y="228600"/>
            <a:ext cx="10891707" cy="6202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780" r="-11780"/>
          <a:stretch>
            <a:fillRect/>
          </a:stretch>
        </p:blipFill>
        <p:spPr>
          <a:xfrm>
            <a:off x="-1524000" y="-292112"/>
            <a:ext cx="12556008" cy="7150112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389" r="-16389"/>
          <a:stretch>
            <a:fillRect/>
          </a:stretch>
        </p:blipFill>
        <p:spPr>
          <a:xfrm>
            <a:off x="-1143000" y="228600"/>
            <a:ext cx="11293141" cy="6430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3851" r="-23851"/>
          <a:stretch>
            <a:fillRect/>
          </a:stretch>
        </p:blipFill>
        <p:spPr>
          <a:xfrm>
            <a:off x="-2209800" y="-609600"/>
            <a:ext cx="13514971" cy="7696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341" r="-11341"/>
          <a:stretch>
            <a:fillRect/>
          </a:stretch>
        </p:blipFill>
        <p:spPr>
          <a:xfrm>
            <a:off x="-1818546" y="1"/>
            <a:ext cx="12029346" cy="6850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463" r="-10463"/>
          <a:stretch>
            <a:fillRect/>
          </a:stretch>
        </p:blipFill>
        <p:spPr>
          <a:xfrm>
            <a:off x="-1375293" y="0"/>
            <a:ext cx="12043044" cy="6858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341" r="-11341"/>
          <a:stretch>
            <a:fillRect/>
          </a:stretch>
        </p:blipFill>
        <p:spPr>
          <a:xfrm>
            <a:off x="-381000" y="457200"/>
            <a:ext cx="9955025" cy="5668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8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92" b="-292"/>
          <a:stretch>
            <a:fillRect/>
          </a:stretch>
        </p:blipFill>
        <p:spPr>
          <a:xfrm>
            <a:off x="178624" y="838199"/>
            <a:ext cx="8697755" cy="4953001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9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2779" r="-72779"/>
          <a:stretch>
            <a:fillRect/>
          </a:stretch>
        </p:blipFill>
        <p:spPr>
          <a:xfrm>
            <a:off x="-838200" y="381000"/>
            <a:ext cx="10467991" cy="5961075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96" r="-5196"/>
          <a:stretch>
            <a:fillRect/>
          </a:stretch>
        </p:blipFill>
        <p:spPr>
          <a:xfrm>
            <a:off x="0" y="762000"/>
            <a:ext cx="9419779" cy="53641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6000" r="-36000"/>
          <a:stretch>
            <a:fillRect/>
          </a:stretch>
        </p:blipFill>
        <p:spPr>
          <a:xfrm>
            <a:off x="-457200" y="304800"/>
            <a:ext cx="10169681" cy="5791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9852" r="-39852"/>
          <a:stretch>
            <a:fillRect/>
          </a:stretch>
        </p:blipFill>
        <p:spPr>
          <a:xfrm>
            <a:off x="-710878" y="381000"/>
            <a:ext cx="10571115" cy="6019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3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92" b="-292"/>
          <a:stretch>
            <a:fillRect/>
          </a:stretch>
        </p:blipFill>
        <p:spPr>
          <a:xfrm>
            <a:off x="-104794" y="838200"/>
            <a:ext cx="9285971" cy="5287964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4.tif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766" b="-4766"/>
          <a:stretch>
            <a:fillRect/>
          </a:stretch>
        </p:blipFill>
        <p:spPr>
          <a:xfrm>
            <a:off x="381000" y="838199"/>
            <a:ext cx="8610600" cy="490337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987" r="-12987"/>
          <a:stretch>
            <a:fillRect/>
          </a:stretch>
        </p:blipFill>
        <p:spPr>
          <a:xfrm>
            <a:off x="-1905000" y="-152400"/>
            <a:ext cx="12578289" cy="7162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8370" r="-38370"/>
          <a:stretch>
            <a:fillRect/>
          </a:stretch>
        </p:blipFill>
        <p:spPr>
          <a:xfrm>
            <a:off x="-990600" y="152400"/>
            <a:ext cx="11099872" cy="6320904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608" r="-16608"/>
          <a:stretch>
            <a:fillRect/>
          </a:stretch>
        </p:blipFill>
        <p:spPr>
          <a:xfrm>
            <a:off x="-1659658" y="-162076"/>
            <a:ext cx="12327658" cy="7020076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8.jpg"/>
          <p:cNvPicPr>
            <a:picLocks noGrp="1" noChangeAspect="1"/>
          </p:cNvPicPr>
          <p:nvPr>
            <p:ph idx="1"/>
          </p:nvPr>
        </p:nvPicPr>
        <p:blipFill>
          <a:blip r:embed="rId2"/>
          <a:srcRect t="-5030" b="-5030"/>
          <a:stretch>
            <a:fillRect/>
          </a:stretch>
        </p:blipFill>
        <p:spPr>
          <a:xfrm>
            <a:off x="39024" y="838200"/>
            <a:ext cx="9018344" cy="5135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500" r="-7500"/>
          <a:stretch>
            <a:fillRect/>
          </a:stretch>
        </p:blipFill>
        <p:spPr>
          <a:xfrm>
            <a:off x="0" y="838200"/>
            <a:ext cx="9285967" cy="5287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0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341" r="-51341"/>
          <a:stretch>
            <a:fillRect/>
          </a:stretch>
        </p:blipFill>
        <p:spPr>
          <a:xfrm>
            <a:off x="-805666" y="228600"/>
            <a:ext cx="11106362" cy="6324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30" r="-15730"/>
          <a:stretch>
            <a:fillRect/>
          </a:stretch>
        </p:blipFill>
        <p:spPr>
          <a:xfrm>
            <a:off x="-1651252" y="0"/>
            <a:ext cx="12043043" cy="6858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097" r="-13097"/>
          <a:stretch>
            <a:fillRect/>
          </a:stretch>
        </p:blipFill>
        <p:spPr>
          <a:xfrm>
            <a:off x="-2081527" y="-457200"/>
            <a:ext cx="12578288" cy="7162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4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536" r="-13536"/>
          <a:stretch>
            <a:fillRect/>
          </a:stretch>
        </p:blipFill>
        <p:spPr>
          <a:xfrm>
            <a:off x="-1447800" y="-152399"/>
            <a:ext cx="12310667" cy="7010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7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915" r="-9915"/>
          <a:stretch>
            <a:fillRect/>
          </a:stretch>
        </p:blipFill>
        <p:spPr>
          <a:xfrm>
            <a:off x="-1795316" y="152400"/>
            <a:ext cx="11775420" cy="6705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8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097" r="-13097"/>
          <a:stretch>
            <a:fillRect/>
          </a:stretch>
        </p:blipFill>
        <p:spPr>
          <a:xfrm>
            <a:off x="-482278" y="386696"/>
            <a:ext cx="10159678" cy="5785504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9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596" r="-17596"/>
          <a:stretch>
            <a:fillRect/>
          </a:stretch>
        </p:blipFill>
        <p:spPr>
          <a:xfrm>
            <a:off x="-609600" y="304800"/>
            <a:ext cx="10704927" cy="60960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3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012" r="-11012"/>
          <a:stretch>
            <a:fillRect/>
          </a:stretch>
        </p:blipFill>
        <p:spPr>
          <a:xfrm>
            <a:off x="-304800" y="457200"/>
            <a:ext cx="9768246" cy="5562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341" r="-11341"/>
          <a:stretch>
            <a:fillRect/>
          </a:stretch>
        </p:blipFill>
        <p:spPr>
          <a:xfrm>
            <a:off x="-457200" y="609600"/>
            <a:ext cx="10169681" cy="5791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902" r="-10902"/>
          <a:stretch>
            <a:fillRect/>
          </a:stretch>
        </p:blipFill>
        <p:spPr>
          <a:xfrm>
            <a:off x="-762000" y="457200"/>
            <a:ext cx="10437304" cy="5943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6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536" r="-13536"/>
          <a:stretch>
            <a:fillRect/>
          </a:stretch>
        </p:blipFill>
        <p:spPr>
          <a:xfrm>
            <a:off x="-609600" y="381000"/>
            <a:ext cx="10437304" cy="5943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802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92" b="-292"/>
          <a:stretch>
            <a:fillRect/>
          </a:stretch>
        </p:blipFill>
        <p:spPr>
          <a:xfrm>
            <a:off x="152400" y="914400"/>
            <a:ext cx="8884533" cy="5059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90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977" r="-4977"/>
          <a:stretch>
            <a:fillRect/>
          </a:stretch>
        </p:blipFill>
        <p:spPr>
          <a:xfrm>
            <a:off x="-189578" y="685800"/>
            <a:ext cx="9634435" cy="5486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9203" r="-29203"/>
          <a:stretch>
            <a:fillRect/>
          </a:stretch>
        </p:blipFill>
        <p:spPr>
          <a:xfrm>
            <a:off x="-762000" y="304800"/>
            <a:ext cx="10972550" cy="6248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3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097" r="-13097"/>
          <a:stretch>
            <a:fillRect/>
          </a:stretch>
        </p:blipFill>
        <p:spPr>
          <a:xfrm>
            <a:off x="-533400" y="228600"/>
            <a:ext cx="10303492" cy="5867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401.t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7221" r="-57221"/>
          <a:stretch>
            <a:fillRect/>
          </a:stretch>
        </p:blipFill>
        <p:spPr>
          <a:xfrm>
            <a:off x="-1066800" y="228600"/>
            <a:ext cx="11641608" cy="6629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5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8779" r="-38779"/>
          <a:stretch>
            <a:fillRect/>
          </a:stretch>
        </p:blipFill>
        <p:spPr>
          <a:xfrm>
            <a:off x="-457200" y="228600"/>
            <a:ext cx="10303492" cy="5867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6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23" r="-6623"/>
          <a:stretch>
            <a:fillRect/>
          </a:stretch>
        </p:blipFill>
        <p:spPr>
          <a:xfrm>
            <a:off x="-228600" y="609600"/>
            <a:ext cx="9768246" cy="5562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70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414" r="-14414"/>
          <a:stretch>
            <a:fillRect/>
          </a:stretch>
        </p:blipFill>
        <p:spPr>
          <a:xfrm>
            <a:off x="-409591" y="685800"/>
            <a:ext cx="9553591" cy="5440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8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53" r="-10353"/>
          <a:stretch>
            <a:fillRect/>
          </a:stretch>
        </p:blipFill>
        <p:spPr>
          <a:xfrm>
            <a:off x="32533" y="533400"/>
            <a:ext cx="9768246" cy="5562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9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780" r="-11780"/>
          <a:stretch>
            <a:fillRect/>
          </a:stretch>
        </p:blipFill>
        <p:spPr>
          <a:xfrm>
            <a:off x="-228600" y="533400"/>
            <a:ext cx="9934591" cy="5657326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0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645" r="-13645"/>
          <a:stretch>
            <a:fillRect/>
          </a:stretch>
        </p:blipFill>
        <p:spPr>
          <a:xfrm>
            <a:off x="-482278" y="457200"/>
            <a:ext cx="10169680" cy="57912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2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768" r="-12768"/>
          <a:stretch>
            <a:fillRect/>
          </a:stretch>
        </p:blipFill>
        <p:spPr>
          <a:xfrm>
            <a:off x="-381000" y="838200"/>
            <a:ext cx="9902057" cy="5638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4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23" r="-14523"/>
          <a:stretch>
            <a:fillRect/>
          </a:stretch>
        </p:blipFill>
        <p:spPr>
          <a:xfrm>
            <a:off x="0" y="6096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n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304800" y="533400"/>
            <a:ext cx="9821214" cy="5592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noldo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6146" r="-36146"/>
          <a:stretch>
            <a:fillRect/>
          </a:stretch>
        </p:blipFill>
        <p:spPr>
          <a:xfrm>
            <a:off x="457200" y="1524000"/>
            <a:ext cx="7546417" cy="4297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llW_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0424" r="-60424"/>
          <a:stretch>
            <a:fillRect/>
          </a:stretch>
        </p:blipFill>
        <p:spPr>
          <a:xfrm>
            <a:off x="685800" y="1371600"/>
            <a:ext cx="7947852" cy="4525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war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0" y="838200"/>
            <a:ext cx="9285967" cy="5287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cpogroup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214" r="-17214"/>
          <a:stretch>
            <a:fillRect/>
          </a:stretch>
        </p:blipFill>
        <p:spPr>
          <a:xfrm>
            <a:off x="-275779" y="762000"/>
            <a:ext cx="9902057" cy="5638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itte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0" y="609600"/>
            <a:ext cx="9634434" cy="5486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376" r="-20376"/>
          <a:stretch>
            <a:fillRect/>
          </a:stretch>
        </p:blipFill>
        <p:spPr>
          <a:xfrm>
            <a:off x="-533400" y="457200"/>
            <a:ext cx="10437304" cy="5943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17Joh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9054" r="-89054"/>
          <a:stretch>
            <a:fillRect/>
          </a:stretch>
        </p:blipFill>
        <p:spPr>
          <a:xfrm>
            <a:off x="-990600" y="228600"/>
            <a:ext cx="10972550" cy="62484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edr_boat_teresa_larry_diego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0" y="4572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ego_shoveling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7549" r="-57549"/>
          <a:stretch>
            <a:fillRect/>
          </a:stretch>
        </p:blipFill>
        <p:spPr>
          <a:xfrm>
            <a:off x="-381000" y="533400"/>
            <a:ext cx="10356460" cy="5897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umber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2389" r="-32389"/>
          <a:stretch>
            <a:fillRect/>
          </a:stretch>
        </p:blipFill>
        <p:spPr>
          <a:xfrm>
            <a:off x="0" y="6096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arget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2135" r="-42135"/>
          <a:stretch>
            <a:fillRect/>
          </a:stretch>
        </p:blipFill>
        <p:spPr>
          <a:xfrm>
            <a:off x="-304800" y="457200"/>
            <a:ext cx="10490272" cy="5973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tski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888" r="-20888"/>
          <a:stretch>
            <a:fillRect/>
          </a:stretch>
        </p:blipFill>
        <p:spPr>
          <a:xfrm>
            <a:off x="0" y="685800"/>
            <a:ext cx="9553591" cy="54403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itt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573" r="-10573"/>
          <a:stretch>
            <a:fillRect/>
          </a:stretch>
        </p:blipFill>
        <p:spPr>
          <a:xfrm>
            <a:off x="-685800" y="457200"/>
            <a:ext cx="10571116" cy="6019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be_student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900" r="-19900"/>
          <a:stretch>
            <a:fillRect/>
          </a:stretch>
        </p:blipFill>
        <p:spPr>
          <a:xfrm>
            <a:off x="-609600" y="381000"/>
            <a:ext cx="10088837" cy="57451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zhang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0" y="6096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yer-0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887" r="-30887"/>
          <a:stretch>
            <a:fillRect/>
          </a:stretch>
        </p:blipFill>
        <p:spPr>
          <a:xfrm>
            <a:off x="-152400" y="6096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resa_shoveling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152400" y="533400"/>
            <a:ext cx="9821214" cy="5592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r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223" r="-12223"/>
          <a:stretch>
            <a:fillRect/>
          </a:stretch>
        </p:blipFill>
        <p:spPr/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jad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228600" y="914400"/>
            <a:ext cx="9152156" cy="5211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rka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8728" r="-38728"/>
          <a:stretch>
            <a:fillRect/>
          </a:stretch>
        </p:blipFill>
        <p:spPr>
          <a:xfrm>
            <a:off x="-543402" y="609600"/>
            <a:ext cx="10437304" cy="59436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lg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2646" r="-42646"/>
          <a:stretch>
            <a:fillRect/>
          </a:stretch>
        </p:blipFill>
        <p:spPr>
          <a:xfrm>
            <a:off x="125656" y="685800"/>
            <a:ext cx="9018344" cy="5135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na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015" r="-51015"/>
          <a:stretch>
            <a:fillRect/>
          </a:stretch>
        </p:blipFill>
        <p:spPr>
          <a:xfrm>
            <a:off x="152400" y="762000"/>
            <a:ext cx="9419779" cy="53641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ill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768" r="-12768"/>
          <a:stretch>
            <a:fillRect/>
          </a:stretch>
        </p:blipFill>
        <p:spPr>
          <a:xfrm>
            <a:off x="-152400" y="609600"/>
            <a:ext cx="9687402" cy="5516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rry_holding_antenn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304800" y="457200"/>
            <a:ext cx="9955025" cy="56689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ulieKaralCaro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561" r="-11561"/>
          <a:stretch>
            <a:fillRect/>
          </a:stretch>
        </p:blipFill>
        <p:spPr>
          <a:xfrm>
            <a:off x="-152400" y="914400"/>
            <a:ext cx="9152156" cy="5211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lcol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5930" r="-45930"/>
          <a:stretch>
            <a:fillRect/>
          </a:stretch>
        </p:blipFill>
        <p:spPr>
          <a:xfrm>
            <a:off x="-609600" y="762000"/>
            <a:ext cx="9419779" cy="53641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zhang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0" y="533400"/>
            <a:ext cx="9018344" cy="51355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sc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3288" r="-33288"/>
          <a:stretch>
            <a:fillRect/>
          </a:stretch>
        </p:blipFill>
        <p:spPr>
          <a:xfrm>
            <a:off x="-685800" y="304800"/>
            <a:ext cx="11240173" cy="6400800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rwa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645" r="-13645"/>
          <a:stretch>
            <a:fillRect/>
          </a:stretch>
        </p:blipFill>
        <p:spPr>
          <a:xfrm>
            <a:off x="0" y="533400"/>
            <a:ext cx="9821214" cy="5592763"/>
          </a:xfrm>
        </p:spPr>
      </p:pic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IMG_394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304800" y="609600"/>
            <a:ext cx="9634434" cy="5486400"/>
          </a:xfrm>
        </p:spPr>
      </p:pic>
    </p:spTree>
  </p:cSld>
  <p:clrMapOvr>
    <a:masterClrMapping/>
  </p:clrMapOvr>
  <p:transition spd="slow" advTm="700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5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228600" y="533400"/>
            <a:ext cx="9821214" cy="5592763"/>
          </a:xfrm>
        </p:spPr>
      </p:pic>
    </p:spTree>
  </p:cSld>
  <p:clrMapOvr>
    <a:masterClrMapping/>
  </p:clrMapOvr>
  <p:transition spd="slow" advTm="700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5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304800" y="381000"/>
            <a:ext cx="9902057" cy="5638800"/>
          </a:xfrm>
        </p:spPr>
      </p:pic>
    </p:spTree>
  </p:cSld>
  <p:clrMapOvr>
    <a:masterClrMapping/>
  </p:clrMapOvr>
  <p:transition spd="slow" advTm="700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6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228600" y="685800"/>
            <a:ext cx="9500622" cy="5410200"/>
          </a:xfrm>
        </p:spPr>
      </p:pic>
    </p:spTree>
  </p:cSld>
  <p:clrMapOvr>
    <a:masterClrMapping/>
  </p:clrMapOvr>
  <p:transition spd="slow" advTm="700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6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457200" y="609600"/>
            <a:ext cx="10303493" cy="5867400"/>
          </a:xfrm>
        </p:spPr>
      </p:pic>
    </p:spTree>
  </p:cSld>
  <p:clrMapOvr>
    <a:masterClrMapping/>
  </p:clrMapOvr>
  <p:transition spd="slow" advTm="700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7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0" y="609600"/>
            <a:ext cx="9634434" cy="5486400"/>
          </a:xfrm>
        </p:spPr>
      </p:pic>
    </p:spTree>
  </p:cSld>
  <p:clrMapOvr>
    <a:masterClrMapping/>
  </p:clrMapOvr>
  <p:transition spd="slow" advTm="700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7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533400" y="533400"/>
            <a:ext cx="10303492" cy="5867400"/>
          </a:xfrm>
        </p:spPr>
      </p:pic>
    </p:spTree>
  </p:cSld>
  <p:clrMapOvr>
    <a:masterClrMapping/>
  </p:clrMapOvr>
  <p:transition spd="slow" advTm="700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98" r="-8598"/>
          <a:stretch>
            <a:fillRect/>
          </a:stretch>
        </p:blipFill>
        <p:spPr>
          <a:xfrm>
            <a:off x="-164269" y="762000"/>
            <a:ext cx="9308269" cy="5300663"/>
          </a:xfrm>
        </p:spPr>
      </p:pic>
    </p:spTree>
  </p:cSld>
  <p:clrMapOvr>
    <a:masterClrMapping/>
  </p:clrMapOvr>
  <p:transition spd="slow" advTm="700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oupPalmer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184" r="-6184"/>
          <a:stretch>
            <a:fillRect/>
          </a:stretch>
        </p:blipFill>
        <p:spPr>
          <a:xfrm>
            <a:off x="0" y="762000"/>
            <a:ext cx="8831565" cy="5029200"/>
          </a:xfrm>
        </p:spPr>
      </p:pic>
    </p:spTree>
  </p:cSld>
  <p:clrMapOvr>
    <a:masterClrMapping/>
  </p:clrMapOvr>
  <p:transition spd="slow" advTm="700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rebusIcebreak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550" r="-3550"/>
          <a:stretch>
            <a:fillRect/>
          </a:stretch>
        </p:blipFill>
        <p:spPr>
          <a:xfrm>
            <a:off x="0" y="685800"/>
            <a:ext cx="9152156" cy="5211763"/>
          </a:xfrm>
        </p:spPr>
      </p:pic>
    </p:spTree>
  </p:cSld>
  <p:clrMapOvr>
    <a:masterClrMapping/>
  </p:clrMapOvr>
  <p:transition spd="slow" advTm="700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ohnTo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182" r="-12182"/>
          <a:stretch>
            <a:fillRect/>
          </a:stretch>
        </p:blipFill>
        <p:spPr>
          <a:xfrm>
            <a:off x="0" y="685800"/>
            <a:ext cx="9308269" cy="5300663"/>
          </a:xfrm>
        </p:spPr>
      </p:pic>
    </p:spTree>
  </p:cSld>
  <p:clrMapOvr>
    <a:masterClrMapping/>
  </p:clrMapOvr>
  <p:transition spd="slow" advTm="700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riyanCol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9104" r="-39104"/>
          <a:stretch>
            <a:fillRect/>
          </a:stretch>
        </p:blipFill>
        <p:spPr>
          <a:xfrm>
            <a:off x="-304800" y="685800"/>
            <a:ext cx="10274325" cy="5850791"/>
          </a:xfrm>
        </p:spPr>
      </p:pic>
    </p:spTree>
  </p:cSld>
  <p:clrMapOvr>
    <a:masterClrMapping/>
  </p:clrMapOvr>
  <p:transition spd="slow" advTm="700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1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94" r="-15794"/>
          <a:stretch>
            <a:fillRect/>
          </a:stretch>
        </p:blipFill>
        <p:spPr>
          <a:xfrm>
            <a:off x="-141967" y="838200"/>
            <a:ext cx="9285967" cy="5287963"/>
          </a:xfrm>
        </p:spPr>
      </p:pic>
    </p:spTree>
  </p:cSld>
  <p:clrMapOvr>
    <a:masterClrMapping/>
  </p:clrMapOvr>
  <p:transition spd="slow" advTm="7000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ntaPierr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9301" r="-29301"/>
          <a:stretch>
            <a:fillRect/>
          </a:stretch>
        </p:blipFill>
        <p:spPr>
          <a:xfrm>
            <a:off x="228600" y="1219200"/>
            <a:ext cx="8616910" cy="4906963"/>
          </a:xfrm>
        </p:spPr>
      </p:pic>
    </p:spTree>
  </p:cSld>
  <p:clrMapOvr>
    <a:masterClrMapping/>
  </p:clrMapOvr>
  <p:transition spd="slow" advTm="7000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reRosett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6419" r="-46419"/>
          <a:stretch>
            <a:fillRect/>
          </a:stretch>
        </p:blipFill>
        <p:spPr>
          <a:xfrm>
            <a:off x="-4648200" y="990600"/>
            <a:ext cx="10571115" cy="6019800"/>
          </a:xfrm>
        </p:spPr>
      </p:pic>
    </p:spTree>
  </p:cSld>
  <p:clrMapOvr>
    <a:masterClrMapping/>
  </p:clrMapOvr>
  <p:transition spd="slow" advTm="7000"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11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295" r="-66295"/>
          <a:stretch>
            <a:fillRect/>
          </a:stretch>
        </p:blipFill>
        <p:spPr>
          <a:xfrm>
            <a:off x="988754" y="1371600"/>
            <a:ext cx="7702530" cy="4386263"/>
          </a:xfrm>
        </p:spPr>
      </p:pic>
    </p:spTree>
  </p:cSld>
  <p:clrMapOvr>
    <a:masterClrMapping/>
  </p:clrMapOvr>
  <p:transition spd="slow" advTm="7000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9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02" r="-15702"/>
          <a:stretch>
            <a:fillRect/>
          </a:stretch>
        </p:blipFill>
        <p:spPr>
          <a:xfrm>
            <a:off x="1219200" y="1600200"/>
            <a:ext cx="7167284" cy="4081463"/>
          </a:xfrm>
        </p:spPr>
      </p:pic>
    </p:spTree>
  </p:cSld>
  <p:clrMapOvr>
    <a:masterClrMapping/>
  </p:clrMapOvr>
  <p:transition spd="slow" advTm="7000"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32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533400" y="609600"/>
            <a:ext cx="8965376" cy="5105400"/>
          </a:xfrm>
        </p:spPr>
      </p:pic>
    </p:spTree>
  </p:cSld>
  <p:clrMapOvr>
    <a:masterClrMapping/>
  </p:clrMapOvr>
  <p:transition spd="slow" advTm="7000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15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585" r="-15585"/>
          <a:stretch>
            <a:fillRect/>
          </a:stretch>
        </p:blipFill>
        <p:spPr>
          <a:xfrm>
            <a:off x="0" y="1066800"/>
            <a:ext cx="8884533" cy="5059363"/>
          </a:xfrm>
        </p:spPr>
      </p:pic>
    </p:spTree>
  </p:cSld>
  <p:clrMapOvr>
    <a:masterClrMapping/>
  </p:clrMapOvr>
  <p:transition spd="slow" advTm="7000"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osc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7049" r="-67049"/>
          <a:stretch>
            <a:fillRect/>
          </a:stretch>
        </p:blipFill>
        <p:spPr>
          <a:xfrm>
            <a:off x="-78046" y="457200"/>
            <a:ext cx="9955025" cy="5668963"/>
          </a:xfrm>
        </p:spPr>
      </p:pic>
    </p:spTree>
  </p:cSld>
  <p:clrMapOvr>
    <a:masterClrMapping/>
  </p:clrMapOvr>
  <p:transition spd="slow" advTm="7000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l_OldSailBoa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762000" y="457200"/>
            <a:ext cx="10704927" cy="6096000"/>
          </a:xfrm>
        </p:spPr>
      </p:pic>
    </p:spTree>
  </p:cSld>
  <p:clrMapOvr>
    <a:masterClrMapping/>
  </p:clrMapOvr>
  <p:transition spd="slow" advTm="7000"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779B78D9d01"/>
          <p:cNvPicPr>
            <a:picLocks noGrp="1" noChangeAspect="1"/>
          </p:cNvPicPr>
          <p:nvPr>
            <p:ph idx="1"/>
          </p:nvPr>
        </p:nvPicPr>
        <p:blipFill>
          <a:blip r:embed="rId2"/>
          <a:srcRect l="-67049" r="-67049"/>
          <a:stretch>
            <a:fillRect/>
          </a:stretch>
        </p:blipFill>
        <p:spPr>
          <a:xfrm>
            <a:off x="152400" y="469888"/>
            <a:ext cx="9397498" cy="5351475"/>
          </a:xfrm>
        </p:spPr>
      </p:pic>
    </p:spTree>
  </p:cSld>
  <p:clrMapOvr>
    <a:masterClrMapping/>
  </p:clrMapOvr>
  <p:transition spd="slow" advTm="7000"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CF25707d01"/>
          <p:cNvPicPr>
            <a:picLocks noGrp="1" noChangeAspect="1"/>
          </p:cNvPicPr>
          <p:nvPr>
            <p:ph idx="1"/>
          </p:nvPr>
        </p:nvPicPr>
        <p:blipFill>
          <a:blip r:embed="rId2"/>
          <a:srcRect l="-67049" r="-67049"/>
          <a:stretch>
            <a:fillRect/>
          </a:stretch>
        </p:blipFill>
        <p:spPr>
          <a:xfrm>
            <a:off x="-2743200" y="228600"/>
            <a:ext cx="10490272" cy="5973763"/>
          </a:xfrm>
        </p:spPr>
      </p:pic>
      <p:pic>
        <p:nvPicPr>
          <p:cNvPr id="5" name="Picture 4" descr="C77D5629d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33400"/>
            <a:ext cx="3657600" cy="5253318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77D5629d01"/>
          <p:cNvPicPr>
            <a:picLocks noGrp="1" noChangeAspect="1"/>
          </p:cNvPicPr>
          <p:nvPr>
            <p:ph idx="1"/>
          </p:nvPr>
        </p:nvPicPr>
        <p:blipFill>
          <a:blip r:embed="rId2"/>
          <a:srcRect l="-76086" r="-76086"/>
          <a:stretch>
            <a:fillRect/>
          </a:stretch>
        </p:blipFill>
        <p:spPr>
          <a:xfrm>
            <a:off x="-1371600" y="367169"/>
            <a:ext cx="8077200" cy="4599621"/>
          </a:xfrm>
        </p:spPr>
      </p:pic>
      <p:pic>
        <p:nvPicPr>
          <p:cNvPr id="5" name="Picture 4" descr="FFAF57C5d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33400"/>
            <a:ext cx="3429000" cy="4433390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5_Tal_BeerFes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013" r="-8013"/>
          <a:stretch>
            <a:fillRect/>
          </a:stretch>
        </p:blipFill>
        <p:spPr>
          <a:xfrm>
            <a:off x="-1297246" y="0"/>
            <a:ext cx="12043044" cy="6858000"/>
          </a:xfrm>
        </p:spPr>
      </p:pic>
    </p:spTree>
  </p:cSld>
  <p:clrMapOvr>
    <a:masterClrMapping/>
  </p:clrMapOvr>
  <p:transition spd="slow" advTm="7000"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lusk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1789" r="-81789"/>
          <a:stretch>
            <a:fillRect/>
          </a:stretch>
        </p:blipFill>
        <p:spPr>
          <a:xfrm>
            <a:off x="988357" y="1447800"/>
            <a:ext cx="8215475" cy="4678363"/>
          </a:xfrm>
        </p:spPr>
      </p:pic>
    </p:spTree>
  </p:cSld>
  <p:clrMapOvr>
    <a:masterClrMapping/>
  </p:clrMapOvr>
  <p:transition spd="slow" advTm="7000"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7447_Stefani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840" r="-15840"/>
          <a:stretch>
            <a:fillRect/>
          </a:stretch>
        </p:blipFill>
        <p:spPr>
          <a:xfrm>
            <a:off x="-685800" y="304800"/>
            <a:ext cx="10757895" cy="6126163"/>
          </a:xfrm>
        </p:spPr>
      </p:pic>
    </p:spTree>
  </p:cSld>
  <p:clrMapOvr>
    <a:masterClrMapping/>
  </p:clrMapOvr>
  <p:transition spd="slow" advTm="7000"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009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702" r="-15702"/>
          <a:stretch>
            <a:fillRect/>
          </a:stretch>
        </p:blipFill>
        <p:spPr/>
      </p:pic>
      <p:pic>
        <p:nvPicPr>
          <p:cNvPr id="7" name="Picture 6" descr="ballerin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10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898" r="-66898"/>
          <a:stretch>
            <a:fillRect/>
          </a:stretch>
        </p:blipFill>
        <p:spPr>
          <a:xfrm>
            <a:off x="457201" y="1439756"/>
            <a:ext cx="8229600" cy="4686407"/>
          </a:xfrm>
        </p:spPr>
      </p:pic>
    </p:spTree>
  </p:cSld>
  <p:clrMapOvr>
    <a:masterClrMapping/>
  </p:clrMapOvr>
  <p:transition spd="slow" advTm="7000"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09600"/>
            <a:ext cx="7184231" cy="4800600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8600"/>
            <a:ext cx="4191000" cy="6281661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99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25" r="-8525"/>
          <a:stretch>
            <a:fillRect/>
          </a:stretch>
        </p:blipFill>
        <p:spPr>
          <a:xfrm>
            <a:off x="0" y="990600"/>
            <a:ext cx="9018344" cy="5135563"/>
          </a:xfrm>
        </p:spPr>
      </p:pic>
    </p:spTree>
  </p:cSld>
  <p:clrMapOvr>
    <a:masterClrMapping/>
  </p:clrMapOvr>
  <p:transition spd="slow" advTm="7000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245</TotalTime>
  <Words>11</Words>
  <Application>Microsoft Macintosh PowerPoint</Application>
  <PresentationFormat>On-screen Show (4:3)</PresentationFormat>
  <Paragraphs>1</Paragraphs>
  <Slides>128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29" baseType="lpstr">
      <vt:lpstr>Twilight</vt:lpstr>
      <vt:lpstr>CCPO  20th Anniversary April 26, 2012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</vt:vector>
  </TitlesOfParts>
  <Company>ODU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Paul</dc:creator>
  <cp:keywords/>
  <cp:lastModifiedBy>Stephanie Paul</cp:lastModifiedBy>
  <cp:revision>7</cp:revision>
  <dcterms:created xsi:type="dcterms:W3CDTF">2012-04-30T14:37:49Z</dcterms:created>
  <dcterms:modified xsi:type="dcterms:W3CDTF">2012-04-30T14:38:16Z</dcterms:modified>
</cp:coreProperties>
</file>