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0" r:id="rId1"/>
    <p:sldMasterId id="2147491533" r:id="rId2"/>
    <p:sldMasterId id="2147493320" r:id="rId3"/>
    <p:sldMasterId id="2147493560" r:id="rId4"/>
    <p:sldMasterId id="2147493759" r:id="rId5"/>
    <p:sldMasterId id="2147493795" r:id="rId6"/>
    <p:sldMasterId id="2147493807" r:id="rId7"/>
    <p:sldMasterId id="2147494025" r:id="rId8"/>
  </p:sldMasterIdLst>
  <p:notesMasterIdLst>
    <p:notesMasterId r:id="rId46"/>
  </p:notesMasterIdLst>
  <p:handoutMasterIdLst>
    <p:handoutMasterId r:id="rId47"/>
  </p:handoutMasterIdLst>
  <p:sldIdLst>
    <p:sldId id="768" r:id="rId9"/>
    <p:sldId id="757" r:id="rId10"/>
    <p:sldId id="758" r:id="rId11"/>
    <p:sldId id="759" r:id="rId12"/>
    <p:sldId id="760" r:id="rId13"/>
    <p:sldId id="761" r:id="rId14"/>
    <p:sldId id="933" r:id="rId15"/>
    <p:sldId id="930" r:id="rId16"/>
    <p:sldId id="1129" r:id="rId17"/>
    <p:sldId id="831" r:id="rId18"/>
    <p:sldId id="932" r:id="rId19"/>
    <p:sldId id="858" r:id="rId20"/>
    <p:sldId id="934" r:id="rId21"/>
    <p:sldId id="938" r:id="rId22"/>
    <p:sldId id="940" r:id="rId23"/>
    <p:sldId id="943" r:id="rId24"/>
    <p:sldId id="936" r:id="rId25"/>
    <p:sldId id="946" r:id="rId26"/>
    <p:sldId id="948" r:id="rId27"/>
    <p:sldId id="950" r:id="rId28"/>
    <p:sldId id="951" r:id="rId29"/>
    <p:sldId id="952" r:id="rId30"/>
    <p:sldId id="956" r:id="rId31"/>
    <p:sldId id="959" r:id="rId32"/>
    <p:sldId id="1130" r:id="rId33"/>
    <p:sldId id="960" r:id="rId34"/>
    <p:sldId id="854" r:id="rId35"/>
    <p:sldId id="811" r:id="rId36"/>
    <p:sldId id="937" r:id="rId37"/>
    <p:sldId id="939" r:id="rId38"/>
    <p:sldId id="935" r:id="rId39"/>
    <p:sldId id="942" r:id="rId40"/>
    <p:sldId id="944" r:id="rId41"/>
    <p:sldId id="947" r:id="rId42"/>
    <p:sldId id="949" r:id="rId43"/>
    <p:sldId id="957" r:id="rId44"/>
    <p:sldId id="945" r:id="rId45"/>
  </p:sldIdLst>
  <p:sldSz cx="9144000" cy="6858000" type="screen4x3"/>
  <p:notesSz cx="7010400" cy="9296400"/>
  <p:embeddedFontLst>
    <p:embeddedFont>
      <p:font typeface="Comic Sans MS" panose="030F0702030302020204" pitchFamily="66" charset="0"/>
      <p:regular r:id="rId48"/>
      <p:bold r:id="rId49"/>
      <p:italic r:id="rId50"/>
      <p:boldItalic r:id="rId51"/>
    </p:embeddedFont>
    <p:embeddedFont>
      <p:font typeface="Tahoma" panose="020B0604030504040204" pitchFamily="34" charset="0"/>
      <p:regular r:id="rId52"/>
      <p:bold r:id="rId53"/>
    </p:embeddedFont>
  </p:embeddedFontLst>
  <p:defaultTextStyle>
    <a:defPPr>
      <a:defRPr lang="en-US"/>
    </a:defPPr>
    <a:lvl1pPr algn="l" rtl="0" fontAlgn="base">
      <a:spcBef>
        <a:spcPct val="0"/>
      </a:spcBef>
      <a:spcAft>
        <a:spcPct val="0"/>
      </a:spcAft>
      <a:defRPr sz="2400" b="1" kern="1200">
        <a:solidFill>
          <a:schemeClr val="tx1"/>
        </a:solidFill>
        <a:latin typeface="Arial" charset="0"/>
        <a:ea typeface="+mn-ea"/>
        <a:cs typeface="+mn-cs"/>
      </a:defRPr>
    </a:lvl1pPr>
    <a:lvl2pPr marL="457200" algn="l" rtl="0" fontAlgn="base">
      <a:spcBef>
        <a:spcPct val="0"/>
      </a:spcBef>
      <a:spcAft>
        <a:spcPct val="0"/>
      </a:spcAft>
      <a:defRPr sz="2400" b="1" kern="1200">
        <a:solidFill>
          <a:schemeClr val="tx1"/>
        </a:solidFill>
        <a:latin typeface="Arial" charset="0"/>
        <a:ea typeface="+mn-ea"/>
        <a:cs typeface="+mn-cs"/>
      </a:defRPr>
    </a:lvl2pPr>
    <a:lvl3pPr marL="914400" algn="l" rtl="0" fontAlgn="base">
      <a:spcBef>
        <a:spcPct val="0"/>
      </a:spcBef>
      <a:spcAft>
        <a:spcPct val="0"/>
      </a:spcAft>
      <a:defRPr sz="2400" b="1" kern="1200">
        <a:solidFill>
          <a:schemeClr val="tx1"/>
        </a:solidFill>
        <a:latin typeface="Arial" charset="0"/>
        <a:ea typeface="+mn-ea"/>
        <a:cs typeface="+mn-cs"/>
      </a:defRPr>
    </a:lvl3pPr>
    <a:lvl4pPr marL="1371600" algn="l" rtl="0" fontAlgn="base">
      <a:spcBef>
        <a:spcPct val="0"/>
      </a:spcBef>
      <a:spcAft>
        <a:spcPct val="0"/>
      </a:spcAft>
      <a:defRPr sz="2400" b="1" kern="1200">
        <a:solidFill>
          <a:schemeClr val="tx1"/>
        </a:solidFill>
        <a:latin typeface="Arial" charset="0"/>
        <a:ea typeface="+mn-ea"/>
        <a:cs typeface="+mn-cs"/>
      </a:defRPr>
    </a:lvl4pPr>
    <a:lvl5pPr marL="1828800" algn="l" rtl="0" fontAlgn="base">
      <a:spcBef>
        <a:spcPct val="0"/>
      </a:spcBef>
      <a:spcAft>
        <a:spcPct val="0"/>
      </a:spcAft>
      <a:defRPr sz="2400" b="1" kern="1200">
        <a:solidFill>
          <a:schemeClr val="tx1"/>
        </a:solidFill>
        <a:latin typeface="Arial" charset="0"/>
        <a:ea typeface="+mn-ea"/>
        <a:cs typeface="+mn-cs"/>
      </a:defRPr>
    </a:lvl5pPr>
    <a:lvl6pPr marL="2286000" algn="l" defTabSz="914400" rtl="0" eaLnBrk="1" latinLnBrk="0" hangingPunct="1">
      <a:defRPr sz="2400" b="1" kern="1200">
        <a:solidFill>
          <a:schemeClr val="tx1"/>
        </a:solidFill>
        <a:latin typeface="Arial" charset="0"/>
        <a:ea typeface="+mn-ea"/>
        <a:cs typeface="+mn-cs"/>
      </a:defRPr>
    </a:lvl6pPr>
    <a:lvl7pPr marL="2743200" algn="l" defTabSz="914400" rtl="0" eaLnBrk="1" latinLnBrk="0" hangingPunct="1">
      <a:defRPr sz="2400" b="1" kern="1200">
        <a:solidFill>
          <a:schemeClr val="tx1"/>
        </a:solidFill>
        <a:latin typeface="Arial" charset="0"/>
        <a:ea typeface="+mn-ea"/>
        <a:cs typeface="+mn-cs"/>
      </a:defRPr>
    </a:lvl7pPr>
    <a:lvl8pPr marL="3200400" algn="l" defTabSz="914400" rtl="0" eaLnBrk="1" latinLnBrk="0" hangingPunct="1">
      <a:defRPr sz="2400" b="1" kern="1200">
        <a:solidFill>
          <a:schemeClr val="tx1"/>
        </a:solidFill>
        <a:latin typeface="Arial" charset="0"/>
        <a:ea typeface="+mn-ea"/>
        <a:cs typeface="+mn-cs"/>
      </a:defRPr>
    </a:lvl8pPr>
    <a:lvl9pPr marL="3657600" algn="l" defTabSz="914400" rtl="0" eaLnBrk="1" latinLnBrk="0" hangingPunct="1">
      <a:defRPr sz="24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hael Dinniman"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1F2"/>
    <a:srgbClr val="00CC99"/>
    <a:srgbClr val="DBD600"/>
    <a:srgbClr val="FFFF66"/>
    <a:srgbClr val="FFCC99"/>
    <a:srgbClr val="FF9933"/>
    <a:srgbClr val="FFFF00"/>
    <a:srgbClr val="FF0000"/>
    <a:srgbClr val="66FF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7" autoAdjust="0"/>
    <p:restoredTop sz="92482" autoAdjust="0"/>
  </p:normalViewPr>
  <p:slideViewPr>
    <p:cSldViewPr showGuides="1">
      <p:cViewPr varScale="1">
        <p:scale>
          <a:sx n="120" d="100"/>
          <a:sy n="120" d="100"/>
        </p:scale>
        <p:origin x="540" y="108"/>
      </p:cViewPr>
      <p:guideLst>
        <p:guide orient="horz" pos="2160"/>
        <p:guide pos="2880"/>
      </p:guideLst>
    </p:cSldViewPr>
  </p:slideViewPr>
  <p:outlineViewPr>
    <p:cViewPr>
      <p:scale>
        <a:sx n="33" d="100"/>
        <a:sy n="33" d="100"/>
      </p:scale>
      <p:origin x="0" y="126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handoutMaster" Target="handoutMasters/handoutMaster1.xml"/><Relationship Id="rId50" Type="http://schemas.openxmlformats.org/officeDocument/2006/relationships/font" Target="fonts/font3.fntdata"/><Relationship Id="rId55"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font" Target="fonts/font6.fntdata"/><Relationship Id="rId58"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font" Target="fonts/font2.fntdata"/><Relationship Id="rId57"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font" Target="fonts/font1.fntdata"/><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font" Target="fonts/font4.fntdata"/><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9522" name="Rectangle 2"/>
          <p:cNvSpPr>
            <a:spLocks noGrp="1" noChangeArrowheads="1"/>
          </p:cNvSpPr>
          <p:nvPr>
            <p:ph type="hdr" sz="quarter"/>
          </p:nvPr>
        </p:nvSpPr>
        <p:spPr bwMode="auto">
          <a:xfrm>
            <a:off x="1" y="1"/>
            <a:ext cx="3038162" cy="465140"/>
          </a:xfrm>
          <a:prstGeom prst="rect">
            <a:avLst/>
          </a:prstGeom>
          <a:noFill/>
          <a:ln w="9525">
            <a:noFill/>
            <a:miter lim="800000"/>
            <a:headEnd/>
            <a:tailEnd/>
          </a:ln>
          <a:effectLst/>
        </p:spPr>
        <p:txBody>
          <a:bodyPr vert="horz" wrap="square" lIns="88506" tIns="44255" rIns="88506" bIns="44255" numCol="1" anchor="t" anchorCtr="0" compatLnSpc="1">
            <a:prstTxWarp prst="textNoShape">
              <a:avLst/>
            </a:prstTxWarp>
          </a:bodyPr>
          <a:lstStyle>
            <a:lvl1pPr defTabSz="884762">
              <a:defRPr sz="1200" b="0">
                <a:latin typeface="Arial" charset="0"/>
              </a:defRPr>
            </a:lvl1pPr>
          </a:lstStyle>
          <a:p>
            <a:pPr>
              <a:defRPr/>
            </a:pPr>
            <a:endParaRPr lang="en-US"/>
          </a:p>
        </p:txBody>
      </p:sp>
      <p:sp>
        <p:nvSpPr>
          <p:cNvPr id="619523" name="Rectangle 3"/>
          <p:cNvSpPr>
            <a:spLocks noGrp="1" noChangeArrowheads="1"/>
          </p:cNvSpPr>
          <p:nvPr>
            <p:ph type="dt" sz="quarter" idx="1"/>
          </p:nvPr>
        </p:nvSpPr>
        <p:spPr bwMode="auto">
          <a:xfrm>
            <a:off x="3970635" y="1"/>
            <a:ext cx="3038162" cy="465140"/>
          </a:xfrm>
          <a:prstGeom prst="rect">
            <a:avLst/>
          </a:prstGeom>
          <a:noFill/>
          <a:ln w="9525">
            <a:noFill/>
            <a:miter lim="800000"/>
            <a:headEnd/>
            <a:tailEnd/>
          </a:ln>
          <a:effectLst/>
        </p:spPr>
        <p:txBody>
          <a:bodyPr vert="horz" wrap="square" lIns="88506" tIns="44255" rIns="88506" bIns="44255" numCol="1" anchor="t" anchorCtr="0" compatLnSpc="1">
            <a:prstTxWarp prst="textNoShape">
              <a:avLst/>
            </a:prstTxWarp>
          </a:bodyPr>
          <a:lstStyle>
            <a:lvl1pPr algn="r" defTabSz="884762">
              <a:defRPr sz="1200" b="0">
                <a:latin typeface="Arial" charset="0"/>
              </a:defRPr>
            </a:lvl1pPr>
          </a:lstStyle>
          <a:p>
            <a:pPr>
              <a:defRPr/>
            </a:pPr>
            <a:endParaRPr lang="en-US"/>
          </a:p>
        </p:txBody>
      </p:sp>
      <p:sp>
        <p:nvSpPr>
          <p:cNvPr id="619524" name="Rectangle 4"/>
          <p:cNvSpPr>
            <a:spLocks noGrp="1" noChangeArrowheads="1"/>
          </p:cNvSpPr>
          <p:nvPr>
            <p:ph type="ftr" sz="quarter" idx="2"/>
          </p:nvPr>
        </p:nvSpPr>
        <p:spPr bwMode="auto">
          <a:xfrm>
            <a:off x="1" y="8829662"/>
            <a:ext cx="3038162" cy="465140"/>
          </a:xfrm>
          <a:prstGeom prst="rect">
            <a:avLst/>
          </a:prstGeom>
          <a:noFill/>
          <a:ln w="9525">
            <a:noFill/>
            <a:miter lim="800000"/>
            <a:headEnd/>
            <a:tailEnd/>
          </a:ln>
          <a:effectLst/>
        </p:spPr>
        <p:txBody>
          <a:bodyPr vert="horz" wrap="square" lIns="88506" tIns="44255" rIns="88506" bIns="44255" numCol="1" anchor="b" anchorCtr="0" compatLnSpc="1">
            <a:prstTxWarp prst="textNoShape">
              <a:avLst/>
            </a:prstTxWarp>
          </a:bodyPr>
          <a:lstStyle>
            <a:lvl1pPr defTabSz="884762">
              <a:defRPr sz="1200" b="0">
                <a:latin typeface="Arial" charset="0"/>
              </a:defRPr>
            </a:lvl1pPr>
          </a:lstStyle>
          <a:p>
            <a:pPr>
              <a:defRPr/>
            </a:pPr>
            <a:endParaRPr lang="en-US"/>
          </a:p>
        </p:txBody>
      </p:sp>
      <p:sp>
        <p:nvSpPr>
          <p:cNvPr id="619525" name="Rectangle 5"/>
          <p:cNvSpPr>
            <a:spLocks noGrp="1" noChangeArrowheads="1"/>
          </p:cNvSpPr>
          <p:nvPr>
            <p:ph type="sldNum" sz="quarter" idx="3"/>
          </p:nvPr>
        </p:nvSpPr>
        <p:spPr bwMode="auto">
          <a:xfrm>
            <a:off x="3970635" y="8829662"/>
            <a:ext cx="3038162" cy="465140"/>
          </a:xfrm>
          <a:prstGeom prst="rect">
            <a:avLst/>
          </a:prstGeom>
          <a:noFill/>
          <a:ln w="9525">
            <a:noFill/>
            <a:miter lim="800000"/>
            <a:headEnd/>
            <a:tailEnd/>
          </a:ln>
          <a:effectLst/>
        </p:spPr>
        <p:txBody>
          <a:bodyPr vert="horz" wrap="square" lIns="88506" tIns="44255" rIns="88506" bIns="44255" numCol="1" anchor="b" anchorCtr="0" compatLnSpc="1">
            <a:prstTxWarp prst="textNoShape">
              <a:avLst/>
            </a:prstTxWarp>
          </a:bodyPr>
          <a:lstStyle>
            <a:lvl1pPr algn="r" defTabSz="884762">
              <a:defRPr sz="1200" b="0">
                <a:latin typeface="Arial" charset="0"/>
              </a:defRPr>
            </a:lvl1pPr>
          </a:lstStyle>
          <a:p>
            <a:pPr>
              <a:defRPr/>
            </a:pPr>
            <a:fld id="{C8BC0A69-15CE-42C8-87AC-60ED1C78E71F}" type="slidenum">
              <a:rPr lang="en-US"/>
              <a:pPr>
                <a:defRPr/>
              </a:pPr>
              <a:t>‹#›</a:t>
            </a:fld>
            <a:endParaRPr lang="en-US"/>
          </a:p>
        </p:txBody>
      </p:sp>
    </p:spTree>
    <p:extLst>
      <p:ext uri="{BB962C8B-B14F-4D97-AF65-F5344CB8AC3E}">
        <p14:creationId xmlns:p14="http://schemas.microsoft.com/office/powerpoint/2010/main" val="23424847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0370" name="Rectangle 2"/>
          <p:cNvSpPr>
            <a:spLocks noGrp="1" noChangeArrowheads="1"/>
          </p:cNvSpPr>
          <p:nvPr>
            <p:ph type="hdr" sz="quarter"/>
          </p:nvPr>
        </p:nvSpPr>
        <p:spPr bwMode="auto">
          <a:xfrm>
            <a:off x="1" y="1"/>
            <a:ext cx="3038162" cy="465140"/>
          </a:xfrm>
          <a:prstGeom prst="rect">
            <a:avLst/>
          </a:prstGeom>
          <a:noFill/>
          <a:ln w="9525">
            <a:noFill/>
            <a:miter lim="800000"/>
            <a:headEnd/>
            <a:tailEnd/>
          </a:ln>
          <a:effectLst/>
        </p:spPr>
        <p:txBody>
          <a:bodyPr vert="horz" wrap="square" lIns="92296" tIns="46149" rIns="92296" bIns="46149" numCol="1" anchor="t" anchorCtr="0" compatLnSpc="1">
            <a:prstTxWarp prst="textNoShape">
              <a:avLst/>
            </a:prstTxWarp>
          </a:bodyPr>
          <a:lstStyle>
            <a:lvl1pPr defTabSz="924402">
              <a:defRPr sz="1300" b="0">
                <a:latin typeface="Arial" charset="0"/>
              </a:defRPr>
            </a:lvl1pPr>
          </a:lstStyle>
          <a:p>
            <a:pPr>
              <a:defRPr/>
            </a:pPr>
            <a:endParaRPr lang="en-US"/>
          </a:p>
        </p:txBody>
      </p:sp>
      <p:sp>
        <p:nvSpPr>
          <p:cNvPr id="570371" name="Rectangle 3"/>
          <p:cNvSpPr>
            <a:spLocks noGrp="1" noChangeArrowheads="1"/>
          </p:cNvSpPr>
          <p:nvPr>
            <p:ph type="dt" idx="1"/>
          </p:nvPr>
        </p:nvSpPr>
        <p:spPr bwMode="auto">
          <a:xfrm>
            <a:off x="3970635" y="1"/>
            <a:ext cx="3038162" cy="465140"/>
          </a:xfrm>
          <a:prstGeom prst="rect">
            <a:avLst/>
          </a:prstGeom>
          <a:noFill/>
          <a:ln w="9525">
            <a:noFill/>
            <a:miter lim="800000"/>
            <a:headEnd/>
            <a:tailEnd/>
          </a:ln>
          <a:effectLst/>
        </p:spPr>
        <p:txBody>
          <a:bodyPr vert="horz" wrap="square" lIns="92296" tIns="46149" rIns="92296" bIns="46149" numCol="1" anchor="t" anchorCtr="0" compatLnSpc="1">
            <a:prstTxWarp prst="textNoShape">
              <a:avLst/>
            </a:prstTxWarp>
          </a:bodyPr>
          <a:lstStyle>
            <a:lvl1pPr algn="r" defTabSz="924402">
              <a:defRPr sz="1300" b="0">
                <a:latin typeface="Arial" charset="0"/>
              </a:defRPr>
            </a:lvl1pPr>
          </a:lstStyle>
          <a:p>
            <a:pPr>
              <a:defRPr/>
            </a:pPr>
            <a:endParaRPr lang="en-US"/>
          </a:p>
        </p:txBody>
      </p:sp>
      <p:sp>
        <p:nvSpPr>
          <p:cNvPr id="9318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570373" name="Rectangle 5"/>
          <p:cNvSpPr>
            <a:spLocks noGrp="1" noChangeArrowheads="1"/>
          </p:cNvSpPr>
          <p:nvPr>
            <p:ph type="body" sz="quarter" idx="3"/>
          </p:nvPr>
        </p:nvSpPr>
        <p:spPr bwMode="auto">
          <a:xfrm>
            <a:off x="701362" y="4416430"/>
            <a:ext cx="5607678" cy="4183060"/>
          </a:xfrm>
          <a:prstGeom prst="rect">
            <a:avLst/>
          </a:prstGeom>
          <a:noFill/>
          <a:ln w="9525">
            <a:noFill/>
            <a:miter lim="800000"/>
            <a:headEnd/>
            <a:tailEnd/>
          </a:ln>
          <a:effectLst/>
        </p:spPr>
        <p:txBody>
          <a:bodyPr vert="horz" wrap="square" lIns="92296" tIns="46149" rIns="92296" bIns="4614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70374" name="Rectangle 6"/>
          <p:cNvSpPr>
            <a:spLocks noGrp="1" noChangeArrowheads="1"/>
          </p:cNvSpPr>
          <p:nvPr>
            <p:ph type="ftr" sz="quarter" idx="4"/>
          </p:nvPr>
        </p:nvSpPr>
        <p:spPr bwMode="auto">
          <a:xfrm>
            <a:off x="1" y="8829662"/>
            <a:ext cx="3038162" cy="465140"/>
          </a:xfrm>
          <a:prstGeom prst="rect">
            <a:avLst/>
          </a:prstGeom>
          <a:noFill/>
          <a:ln w="9525">
            <a:noFill/>
            <a:miter lim="800000"/>
            <a:headEnd/>
            <a:tailEnd/>
          </a:ln>
          <a:effectLst/>
        </p:spPr>
        <p:txBody>
          <a:bodyPr vert="horz" wrap="square" lIns="92296" tIns="46149" rIns="92296" bIns="46149" numCol="1" anchor="b" anchorCtr="0" compatLnSpc="1">
            <a:prstTxWarp prst="textNoShape">
              <a:avLst/>
            </a:prstTxWarp>
          </a:bodyPr>
          <a:lstStyle>
            <a:lvl1pPr defTabSz="924402">
              <a:defRPr sz="1300" b="0">
                <a:latin typeface="Arial" charset="0"/>
              </a:defRPr>
            </a:lvl1pPr>
          </a:lstStyle>
          <a:p>
            <a:pPr>
              <a:defRPr/>
            </a:pPr>
            <a:endParaRPr lang="en-US"/>
          </a:p>
        </p:txBody>
      </p:sp>
      <p:sp>
        <p:nvSpPr>
          <p:cNvPr id="570375" name="Rectangle 7"/>
          <p:cNvSpPr>
            <a:spLocks noGrp="1" noChangeArrowheads="1"/>
          </p:cNvSpPr>
          <p:nvPr>
            <p:ph type="sldNum" sz="quarter" idx="5"/>
          </p:nvPr>
        </p:nvSpPr>
        <p:spPr bwMode="auto">
          <a:xfrm>
            <a:off x="3970635" y="8829662"/>
            <a:ext cx="3038162" cy="465140"/>
          </a:xfrm>
          <a:prstGeom prst="rect">
            <a:avLst/>
          </a:prstGeom>
          <a:noFill/>
          <a:ln w="9525">
            <a:noFill/>
            <a:miter lim="800000"/>
            <a:headEnd/>
            <a:tailEnd/>
          </a:ln>
          <a:effectLst/>
        </p:spPr>
        <p:txBody>
          <a:bodyPr vert="horz" wrap="square" lIns="92296" tIns="46149" rIns="92296" bIns="46149" numCol="1" anchor="b" anchorCtr="0" compatLnSpc="1">
            <a:prstTxWarp prst="textNoShape">
              <a:avLst/>
            </a:prstTxWarp>
          </a:bodyPr>
          <a:lstStyle>
            <a:lvl1pPr algn="r" defTabSz="924402">
              <a:defRPr sz="1300" b="0">
                <a:latin typeface="Arial" charset="0"/>
              </a:defRPr>
            </a:lvl1pPr>
          </a:lstStyle>
          <a:p>
            <a:pPr>
              <a:defRPr/>
            </a:pPr>
            <a:fld id="{7D2F9273-08AB-4BE8-8273-8EE697C8F915}" type="slidenum">
              <a:rPr lang="en-US"/>
              <a:pPr>
                <a:defRPr/>
              </a:pPr>
              <a:t>‹#›</a:t>
            </a:fld>
            <a:endParaRPr lang="en-US"/>
          </a:p>
        </p:txBody>
      </p:sp>
    </p:spTree>
    <p:extLst>
      <p:ext uri="{BB962C8B-B14F-4D97-AF65-F5344CB8AC3E}">
        <p14:creationId xmlns:p14="http://schemas.microsoft.com/office/powerpoint/2010/main" val="36052459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pPr defTabSz="923925"/>
            <a:fld id="{AB5AD1ED-D410-4C40-AD67-4106E7226481}" type="slidenum">
              <a:rPr lang="en-US" smtClean="0">
                <a:solidFill>
                  <a:prstClr val="black"/>
                </a:solidFill>
              </a:rPr>
              <a:pPr defTabSz="923925"/>
              <a:t>1</a:t>
            </a:fld>
            <a:endParaRPr lang="en-US">
              <a:solidFill>
                <a:prstClr val="black"/>
              </a:solidFill>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597065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7F2F3F77-ED60-4884-BE5C-6983FA540E8F}"/>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panose="020B0604020202020204" pitchFamily="34" charset="0"/>
              </a:defRPr>
            </a:lvl1pPr>
            <a:lvl2pPr marL="742950" indent="-285750" defTabSz="923925" eaLnBrk="0" hangingPunct="0">
              <a:spcBef>
                <a:spcPct val="30000"/>
              </a:spcBef>
              <a:defRPr sz="1200">
                <a:solidFill>
                  <a:schemeClr val="tx1"/>
                </a:solidFill>
                <a:latin typeface="Arial" panose="020B0604020202020204" pitchFamily="34" charset="0"/>
              </a:defRPr>
            </a:lvl2pPr>
            <a:lvl3pPr marL="1143000" indent="-228600" defTabSz="923925" eaLnBrk="0" hangingPunct="0">
              <a:spcBef>
                <a:spcPct val="30000"/>
              </a:spcBef>
              <a:defRPr sz="1200">
                <a:solidFill>
                  <a:schemeClr val="tx1"/>
                </a:solidFill>
                <a:latin typeface="Arial" panose="020B0604020202020204" pitchFamily="34" charset="0"/>
              </a:defRPr>
            </a:lvl3pPr>
            <a:lvl4pPr marL="1600200" indent="-228600" defTabSz="923925" eaLnBrk="0" hangingPunct="0">
              <a:spcBef>
                <a:spcPct val="30000"/>
              </a:spcBef>
              <a:defRPr sz="1200">
                <a:solidFill>
                  <a:schemeClr val="tx1"/>
                </a:solidFill>
                <a:latin typeface="Arial" panose="020B0604020202020204" pitchFamily="34" charset="0"/>
              </a:defRPr>
            </a:lvl4pPr>
            <a:lvl5pPr marL="2057400" indent="-228600" defTabSz="923925" eaLnBrk="0" hangingPunct="0">
              <a:spcBef>
                <a:spcPct val="30000"/>
              </a:spcBef>
              <a:defRPr sz="1200">
                <a:solidFill>
                  <a:schemeClr val="tx1"/>
                </a:solidFill>
                <a:latin typeface="Arial" panose="020B0604020202020204" pitchFamily="34" charset="0"/>
              </a:defRPr>
            </a:lvl5pPr>
            <a:lvl6pPr marL="2514600" indent="-228600" defTabSz="9239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39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39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3925"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3B7ED0ED-C6C7-4DAF-A372-47DCFC2D7313}" type="slidenum">
              <a:rPr kumimoji="0" lang="en-US" altLang="en-US" sz="1300" b="0"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pPr marL="0" marR="0" lvl="0" indent="0" algn="r" defTabSz="923925" rtl="0" eaLnBrk="1" fontAlgn="base" latinLnBrk="0" hangingPunct="1">
                <a:lnSpc>
                  <a:spcPct val="100000"/>
                </a:lnSpc>
                <a:spcBef>
                  <a:spcPct val="0"/>
                </a:spcBef>
                <a:spcAft>
                  <a:spcPct val="0"/>
                </a:spcAft>
                <a:buClrTx/>
                <a:buSzTx/>
                <a:buFontTx/>
                <a:buNone/>
                <a:tabLst/>
                <a:defRPr/>
              </a:pPr>
              <a:t>2</a:t>
            </a:fld>
            <a:endParaRPr kumimoji="0" lang="en-US" altLang="en-US" sz="13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1747" name="Rectangle 2">
            <a:extLst>
              <a:ext uri="{FF2B5EF4-FFF2-40B4-BE49-F238E27FC236}">
                <a16:creationId xmlns:a16="http://schemas.microsoft.com/office/drawing/2014/main" id="{F255E8D2-FD82-40C0-B036-B71D53B4C198}"/>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1A374221-428E-4D61-8470-8875CFD2E9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DBCE562A-2E74-46CE-BF3D-2F30D928FBBE}"/>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panose="020B0604020202020204" pitchFamily="34" charset="0"/>
              </a:defRPr>
            </a:lvl1pPr>
            <a:lvl2pPr marL="742950" indent="-285750" defTabSz="923925" eaLnBrk="0" hangingPunct="0">
              <a:spcBef>
                <a:spcPct val="30000"/>
              </a:spcBef>
              <a:defRPr sz="1200">
                <a:solidFill>
                  <a:schemeClr val="tx1"/>
                </a:solidFill>
                <a:latin typeface="Arial" panose="020B0604020202020204" pitchFamily="34" charset="0"/>
              </a:defRPr>
            </a:lvl2pPr>
            <a:lvl3pPr marL="1143000" indent="-228600" defTabSz="923925" eaLnBrk="0" hangingPunct="0">
              <a:spcBef>
                <a:spcPct val="30000"/>
              </a:spcBef>
              <a:defRPr sz="1200">
                <a:solidFill>
                  <a:schemeClr val="tx1"/>
                </a:solidFill>
                <a:latin typeface="Arial" panose="020B0604020202020204" pitchFamily="34" charset="0"/>
              </a:defRPr>
            </a:lvl3pPr>
            <a:lvl4pPr marL="1600200" indent="-228600" defTabSz="923925" eaLnBrk="0" hangingPunct="0">
              <a:spcBef>
                <a:spcPct val="30000"/>
              </a:spcBef>
              <a:defRPr sz="1200">
                <a:solidFill>
                  <a:schemeClr val="tx1"/>
                </a:solidFill>
                <a:latin typeface="Arial" panose="020B0604020202020204" pitchFamily="34" charset="0"/>
              </a:defRPr>
            </a:lvl4pPr>
            <a:lvl5pPr marL="2057400" indent="-228600" defTabSz="923925" eaLnBrk="0" hangingPunct="0">
              <a:spcBef>
                <a:spcPct val="30000"/>
              </a:spcBef>
              <a:defRPr sz="1200">
                <a:solidFill>
                  <a:schemeClr val="tx1"/>
                </a:solidFill>
                <a:latin typeface="Arial" panose="020B0604020202020204" pitchFamily="34" charset="0"/>
              </a:defRPr>
            </a:lvl5pPr>
            <a:lvl6pPr marL="2514600" indent="-228600" defTabSz="9239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39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39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3925"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436B3E81-1E46-4120-B1D7-06CDA77759E0}" type="slidenum">
              <a:rPr kumimoji="0" lang="en-US" altLang="en-US" sz="1300" b="0"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pPr marL="0" marR="0" lvl="0" indent="0" algn="r" defTabSz="923925" rtl="0" eaLnBrk="1" fontAlgn="base" latinLnBrk="0" hangingPunct="1">
                <a:lnSpc>
                  <a:spcPct val="100000"/>
                </a:lnSpc>
                <a:spcBef>
                  <a:spcPct val="0"/>
                </a:spcBef>
                <a:spcAft>
                  <a:spcPct val="0"/>
                </a:spcAft>
                <a:buClrTx/>
                <a:buSzTx/>
                <a:buFontTx/>
                <a:buNone/>
                <a:tabLst/>
                <a:defRPr/>
              </a:pPr>
              <a:t>3</a:t>
            </a:fld>
            <a:endParaRPr kumimoji="0" lang="en-US" altLang="en-US" sz="13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2771" name="Rectangle 2">
            <a:extLst>
              <a:ext uri="{FF2B5EF4-FFF2-40B4-BE49-F238E27FC236}">
                <a16:creationId xmlns:a16="http://schemas.microsoft.com/office/drawing/2014/main" id="{B5894DF1-0DE4-43C7-8A29-2164123A964E}"/>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36050786-3A9E-4BA3-A3B6-A9E81C7C5D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Explain “weather” of the ocean and ocean eddies vs. low pressure systems.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243CE13A-ED96-48AB-883D-0146238E458F}"/>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panose="020B0604020202020204" pitchFamily="34" charset="0"/>
              </a:defRPr>
            </a:lvl1pPr>
            <a:lvl2pPr marL="742950" indent="-285750" defTabSz="923925" eaLnBrk="0" hangingPunct="0">
              <a:spcBef>
                <a:spcPct val="30000"/>
              </a:spcBef>
              <a:defRPr sz="1200">
                <a:solidFill>
                  <a:schemeClr val="tx1"/>
                </a:solidFill>
                <a:latin typeface="Arial" panose="020B0604020202020204" pitchFamily="34" charset="0"/>
              </a:defRPr>
            </a:lvl2pPr>
            <a:lvl3pPr marL="1143000" indent="-228600" defTabSz="923925" eaLnBrk="0" hangingPunct="0">
              <a:spcBef>
                <a:spcPct val="30000"/>
              </a:spcBef>
              <a:defRPr sz="1200">
                <a:solidFill>
                  <a:schemeClr val="tx1"/>
                </a:solidFill>
                <a:latin typeface="Arial" panose="020B0604020202020204" pitchFamily="34" charset="0"/>
              </a:defRPr>
            </a:lvl3pPr>
            <a:lvl4pPr marL="1600200" indent="-228600" defTabSz="923925" eaLnBrk="0" hangingPunct="0">
              <a:spcBef>
                <a:spcPct val="30000"/>
              </a:spcBef>
              <a:defRPr sz="1200">
                <a:solidFill>
                  <a:schemeClr val="tx1"/>
                </a:solidFill>
                <a:latin typeface="Arial" panose="020B0604020202020204" pitchFamily="34" charset="0"/>
              </a:defRPr>
            </a:lvl4pPr>
            <a:lvl5pPr marL="2057400" indent="-228600" defTabSz="923925" eaLnBrk="0" hangingPunct="0">
              <a:spcBef>
                <a:spcPct val="30000"/>
              </a:spcBef>
              <a:defRPr sz="1200">
                <a:solidFill>
                  <a:schemeClr val="tx1"/>
                </a:solidFill>
                <a:latin typeface="Arial" panose="020B0604020202020204" pitchFamily="34" charset="0"/>
              </a:defRPr>
            </a:lvl5pPr>
            <a:lvl6pPr marL="2514600" indent="-228600" defTabSz="9239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39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39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3925"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54339EF-AD07-4FF2-AB52-3220B438E85B}" type="slidenum">
              <a:rPr kumimoji="0" lang="en-US" altLang="en-US" sz="1300" b="0"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pPr marL="0" marR="0" lvl="0" indent="0" algn="r" defTabSz="923925" rtl="0" eaLnBrk="1" fontAlgn="base" latinLnBrk="0" hangingPunct="1">
                <a:lnSpc>
                  <a:spcPct val="100000"/>
                </a:lnSpc>
                <a:spcBef>
                  <a:spcPct val="0"/>
                </a:spcBef>
                <a:spcAft>
                  <a:spcPct val="0"/>
                </a:spcAft>
                <a:buClrTx/>
                <a:buSzTx/>
                <a:buFontTx/>
                <a:buNone/>
                <a:tabLst/>
                <a:defRPr/>
              </a:pPr>
              <a:t>4</a:t>
            </a:fld>
            <a:endParaRPr kumimoji="0" lang="en-US" altLang="en-US" sz="13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3795" name="Rectangle 2">
            <a:extLst>
              <a:ext uri="{FF2B5EF4-FFF2-40B4-BE49-F238E27FC236}">
                <a16:creationId xmlns:a16="http://schemas.microsoft.com/office/drawing/2014/main" id="{DCDAB6FB-022B-4857-8A9D-691C25CF000F}"/>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0DCFD3B8-7041-434C-B276-D2D1F8DA93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A966AD06-9926-4653-8829-0CC5F00E8C2F}"/>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panose="020B0604020202020204" pitchFamily="34" charset="0"/>
              </a:defRPr>
            </a:lvl1pPr>
            <a:lvl2pPr marL="742950" indent="-285750" defTabSz="923925" eaLnBrk="0" hangingPunct="0">
              <a:spcBef>
                <a:spcPct val="30000"/>
              </a:spcBef>
              <a:defRPr sz="1200">
                <a:solidFill>
                  <a:schemeClr val="tx1"/>
                </a:solidFill>
                <a:latin typeface="Arial" panose="020B0604020202020204" pitchFamily="34" charset="0"/>
              </a:defRPr>
            </a:lvl2pPr>
            <a:lvl3pPr marL="1143000" indent="-228600" defTabSz="923925" eaLnBrk="0" hangingPunct="0">
              <a:spcBef>
                <a:spcPct val="30000"/>
              </a:spcBef>
              <a:defRPr sz="1200">
                <a:solidFill>
                  <a:schemeClr val="tx1"/>
                </a:solidFill>
                <a:latin typeface="Arial" panose="020B0604020202020204" pitchFamily="34" charset="0"/>
              </a:defRPr>
            </a:lvl3pPr>
            <a:lvl4pPr marL="1600200" indent="-228600" defTabSz="923925" eaLnBrk="0" hangingPunct="0">
              <a:spcBef>
                <a:spcPct val="30000"/>
              </a:spcBef>
              <a:defRPr sz="1200">
                <a:solidFill>
                  <a:schemeClr val="tx1"/>
                </a:solidFill>
                <a:latin typeface="Arial" panose="020B0604020202020204" pitchFamily="34" charset="0"/>
              </a:defRPr>
            </a:lvl4pPr>
            <a:lvl5pPr marL="2057400" indent="-228600" defTabSz="923925" eaLnBrk="0" hangingPunct="0">
              <a:spcBef>
                <a:spcPct val="30000"/>
              </a:spcBef>
              <a:defRPr sz="1200">
                <a:solidFill>
                  <a:schemeClr val="tx1"/>
                </a:solidFill>
                <a:latin typeface="Arial" panose="020B0604020202020204" pitchFamily="34" charset="0"/>
              </a:defRPr>
            </a:lvl5pPr>
            <a:lvl6pPr marL="2514600" indent="-228600" defTabSz="9239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39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39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3925"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9E004FBD-C209-4A1F-8A9E-AF4EA2963AF4}" type="slidenum">
              <a:rPr kumimoji="0" lang="en-US" altLang="en-US" sz="1300" b="0"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pPr marL="0" marR="0" lvl="0" indent="0" algn="r" defTabSz="923925" rtl="0" eaLnBrk="1" fontAlgn="base" latinLnBrk="0" hangingPunct="1">
                <a:lnSpc>
                  <a:spcPct val="100000"/>
                </a:lnSpc>
                <a:spcBef>
                  <a:spcPct val="0"/>
                </a:spcBef>
                <a:spcAft>
                  <a:spcPct val="0"/>
                </a:spcAft>
                <a:buClrTx/>
                <a:buSzTx/>
                <a:buFontTx/>
                <a:buNone/>
                <a:tabLst/>
                <a:defRPr/>
              </a:pPr>
              <a:t>5</a:t>
            </a:fld>
            <a:endParaRPr kumimoji="0" lang="en-US" altLang="en-US" sz="13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4819" name="Rectangle 2">
            <a:extLst>
              <a:ext uri="{FF2B5EF4-FFF2-40B4-BE49-F238E27FC236}">
                <a16:creationId xmlns:a16="http://schemas.microsoft.com/office/drawing/2014/main" id="{8A113E21-8B07-4B7C-BF9D-4B2106724A11}"/>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F1D19771-6A3F-431E-B387-E22CA755CA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Also, one difference in atmosphere and ocean is how “squeezable” the water is.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784D589D-E6A0-4D14-B6D9-3474FADF6C0F}"/>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panose="020B0604020202020204" pitchFamily="34" charset="0"/>
              </a:defRPr>
            </a:lvl1pPr>
            <a:lvl2pPr marL="742950" indent="-285750" defTabSz="923925" eaLnBrk="0" hangingPunct="0">
              <a:spcBef>
                <a:spcPct val="30000"/>
              </a:spcBef>
              <a:defRPr sz="1200">
                <a:solidFill>
                  <a:schemeClr val="tx1"/>
                </a:solidFill>
                <a:latin typeface="Arial" panose="020B0604020202020204" pitchFamily="34" charset="0"/>
              </a:defRPr>
            </a:lvl2pPr>
            <a:lvl3pPr marL="1143000" indent="-228600" defTabSz="923925" eaLnBrk="0" hangingPunct="0">
              <a:spcBef>
                <a:spcPct val="30000"/>
              </a:spcBef>
              <a:defRPr sz="1200">
                <a:solidFill>
                  <a:schemeClr val="tx1"/>
                </a:solidFill>
                <a:latin typeface="Arial" panose="020B0604020202020204" pitchFamily="34" charset="0"/>
              </a:defRPr>
            </a:lvl3pPr>
            <a:lvl4pPr marL="1600200" indent="-228600" defTabSz="923925" eaLnBrk="0" hangingPunct="0">
              <a:spcBef>
                <a:spcPct val="30000"/>
              </a:spcBef>
              <a:defRPr sz="1200">
                <a:solidFill>
                  <a:schemeClr val="tx1"/>
                </a:solidFill>
                <a:latin typeface="Arial" panose="020B0604020202020204" pitchFamily="34" charset="0"/>
              </a:defRPr>
            </a:lvl4pPr>
            <a:lvl5pPr marL="2057400" indent="-228600" defTabSz="923925" eaLnBrk="0" hangingPunct="0">
              <a:spcBef>
                <a:spcPct val="30000"/>
              </a:spcBef>
              <a:defRPr sz="1200">
                <a:solidFill>
                  <a:schemeClr val="tx1"/>
                </a:solidFill>
                <a:latin typeface="Arial" panose="020B0604020202020204" pitchFamily="34" charset="0"/>
              </a:defRPr>
            </a:lvl5pPr>
            <a:lvl6pPr marL="2514600" indent="-228600" defTabSz="9239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39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39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3925"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B7343D82-BECE-4B96-A21E-C24B778D69D9}" type="slidenum">
              <a:rPr kumimoji="0" lang="en-US" altLang="en-US" sz="1300" b="0"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pPr marL="0" marR="0" lvl="0" indent="0" algn="r" defTabSz="923925" rtl="0" eaLnBrk="1" fontAlgn="base" latinLnBrk="0" hangingPunct="1">
                <a:lnSpc>
                  <a:spcPct val="100000"/>
                </a:lnSpc>
                <a:spcBef>
                  <a:spcPct val="0"/>
                </a:spcBef>
                <a:spcAft>
                  <a:spcPct val="0"/>
                </a:spcAft>
                <a:buClrTx/>
                <a:buSzTx/>
                <a:buFontTx/>
                <a:buNone/>
                <a:tabLst/>
                <a:defRPr/>
              </a:pPr>
              <a:t>6</a:t>
            </a:fld>
            <a:endParaRPr kumimoji="0" lang="en-US" altLang="en-US" sz="13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5843" name="Rectangle 2">
            <a:extLst>
              <a:ext uri="{FF2B5EF4-FFF2-40B4-BE49-F238E27FC236}">
                <a16:creationId xmlns:a16="http://schemas.microsoft.com/office/drawing/2014/main" id="{C526957A-ECB3-4E2B-9942-D4C9734BD9D9}"/>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ECDBD071-EDF2-4135-A818-CC278214EE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BD9188E2-054A-455D-8496-DBBC20E1F8BF}" type="slidenum">
              <a:rPr kumimoji="0" lang="en-US" altLang="en-US" sz="1200" b="0" i="0" u="none" strike="noStrike" kern="1200" cap="none" spc="0" normalizeH="0" baseline="0" noProof="0">
                <a:ln>
                  <a:noFill/>
                </a:ln>
                <a:solidFill>
                  <a:srgbClr val="FF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FF0000"/>
              </a:solidFill>
              <a:effectLst/>
              <a:uLnTx/>
              <a:uFillTx/>
              <a:latin typeface="Arial" charset="0"/>
              <a:ea typeface="+mn-ea"/>
              <a:cs typeface="+mn-cs"/>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cs typeface="Arial" charset="0"/>
            </a:endParaRPr>
          </a:p>
        </p:txBody>
      </p:sp>
    </p:spTree>
    <p:extLst>
      <p:ext uri="{BB962C8B-B14F-4D97-AF65-F5344CB8AC3E}">
        <p14:creationId xmlns:p14="http://schemas.microsoft.com/office/powerpoint/2010/main" val="3317539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01805CD3-79F8-4C7B-ADA1-F840648C399F}" type="slidenum">
              <a:rPr kumimoji="0" lang="en-US" altLang="en-US" sz="1200" b="0" i="0" u="none" strike="noStrike" kern="1200" cap="none" spc="0" normalizeH="0" baseline="0" noProof="0">
                <a:ln>
                  <a:noFill/>
                </a:ln>
                <a:solidFill>
                  <a:srgbClr val="FF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FF0000"/>
              </a:solidFill>
              <a:effectLst/>
              <a:uLnTx/>
              <a:uFillTx/>
              <a:latin typeface="Arial" charset="0"/>
              <a:ea typeface="+mn-ea"/>
              <a:cs typeface="+mn-cs"/>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Mention ice shelves including calving of A-68 off of Larsen C.  Cross section is 60km (40 grid points).</a:t>
            </a:r>
          </a:p>
        </p:txBody>
      </p:sp>
    </p:spTree>
    <p:extLst>
      <p:ext uri="{BB962C8B-B14F-4D97-AF65-F5344CB8AC3E}">
        <p14:creationId xmlns:p14="http://schemas.microsoft.com/office/powerpoint/2010/main" val="606883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BD9188E2-054A-455D-8496-DBBC20E1F8BF}" type="slidenum">
              <a:rPr kumimoji="0" lang="en-US" altLang="en-US" sz="1200" b="0" i="0" u="none" strike="noStrike" kern="1200" cap="none" spc="0" normalizeH="0" baseline="0" noProof="0">
                <a:ln>
                  <a:noFill/>
                </a:ln>
                <a:solidFill>
                  <a:srgbClr val="FF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FF0000"/>
              </a:solidFill>
              <a:effectLst/>
              <a:uLnTx/>
              <a:uFillTx/>
              <a:latin typeface="Arial" charset="0"/>
              <a:ea typeface="+mn-ea"/>
              <a:cs typeface="+mn-cs"/>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cs typeface="Arial" charset="0"/>
            </a:endParaRPr>
          </a:p>
        </p:txBody>
      </p:sp>
    </p:spTree>
    <p:extLst>
      <p:ext uri="{BB962C8B-B14F-4D97-AF65-F5344CB8AC3E}">
        <p14:creationId xmlns:p14="http://schemas.microsoft.com/office/powerpoint/2010/main" val="4217961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D9188E2-054A-455D-8496-DBBC20E1F8BF}" type="slidenum">
              <a:rPr lang="en-US" altLang="en-US">
                <a:solidFill>
                  <a:srgbClr val="FF0000"/>
                </a:solidFill>
              </a:rPr>
              <a:pPr eaLnBrk="1" hangingPunct="1">
                <a:spcBef>
                  <a:spcPct val="0"/>
                </a:spcBef>
              </a:pPr>
              <a:t>10</a:t>
            </a:fld>
            <a:endParaRPr lang="en-US" altLang="en-US">
              <a:solidFill>
                <a:srgbClr val="FF0000"/>
              </a:solidFill>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BD9188E2-054A-455D-8496-DBBC20E1F8BF}" type="slidenum">
              <a:rPr kumimoji="0" lang="en-US" altLang="en-US" sz="1200" b="0" i="0" u="none" strike="noStrike" kern="1200" cap="none" spc="0" normalizeH="0" baseline="0" noProof="0">
                <a:ln>
                  <a:noFill/>
                </a:ln>
                <a:solidFill>
                  <a:srgbClr val="FF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FF0000"/>
              </a:solidFill>
              <a:effectLst/>
              <a:uLnTx/>
              <a:uFillTx/>
              <a:latin typeface="Arial" charset="0"/>
              <a:ea typeface="+mn-ea"/>
              <a:cs typeface="+mn-cs"/>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cs typeface="Arial" charset="0"/>
            </a:endParaRPr>
          </a:p>
        </p:txBody>
      </p:sp>
    </p:spTree>
    <p:extLst>
      <p:ext uri="{BB962C8B-B14F-4D97-AF65-F5344CB8AC3E}">
        <p14:creationId xmlns:p14="http://schemas.microsoft.com/office/powerpoint/2010/main" val="915136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ED37061-32AF-40B7-B357-883041717775}" type="slidenum">
              <a:rPr lang="en-US" altLang="en-US">
                <a:solidFill>
                  <a:srgbClr val="000000"/>
                </a:solidFill>
              </a:rPr>
              <a:pPr eaLnBrk="1" hangingPunct="1">
                <a:spcBef>
                  <a:spcPct val="0"/>
                </a:spcBef>
              </a:pPr>
              <a:t>12</a:t>
            </a:fld>
            <a:endParaRPr lang="en-US" altLang="en-US">
              <a:solidFill>
                <a:srgbClr val="000000"/>
              </a:solidFill>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Note cold coastal water coming in from the south early on and generally increasing SST over the course of the summer.</a:t>
            </a:r>
          </a:p>
        </p:txBody>
      </p:sp>
    </p:spTree>
    <p:extLst>
      <p:ext uri="{BB962C8B-B14F-4D97-AF65-F5344CB8AC3E}">
        <p14:creationId xmlns:p14="http://schemas.microsoft.com/office/powerpoint/2010/main" val="4208145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Note generally cooler temperatures at this depth but increasing temperature at 100 m over the summer.  Can also see some evidence of eddies spinning off the coast and around Palmer Deep canyon.</a:t>
            </a:r>
          </a:p>
        </p:txBody>
      </p:sp>
    </p:spTree>
    <p:extLst>
      <p:ext uri="{BB962C8B-B14F-4D97-AF65-F5344CB8AC3E}">
        <p14:creationId xmlns:p14="http://schemas.microsoft.com/office/powerpoint/2010/main" val="1690534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Note surface water gets warmer over time, cold winter water layer goes away, deeper water just above rim gets a little colder, deep water in canyon doesn’t change temperature much. </a:t>
            </a:r>
          </a:p>
          <a:p>
            <a:pPr eaLnBrk="1" hangingPunct="1"/>
            <a:endParaRPr lang="en-US" altLang="en-US" dirty="0"/>
          </a:p>
        </p:txBody>
      </p:sp>
    </p:spTree>
    <p:extLst>
      <p:ext uri="{BB962C8B-B14F-4D97-AF65-F5344CB8AC3E}">
        <p14:creationId xmlns:p14="http://schemas.microsoft.com/office/powerpoint/2010/main" val="4017622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Early on can see cold (look at SST movie) fresh water from the south.  Probably sea ice melt (sea ice has already melted out here long before 12/1).  Generally getting fresher over the course of the summer.</a:t>
            </a:r>
          </a:p>
        </p:txBody>
      </p:sp>
    </p:spTree>
    <p:extLst>
      <p:ext uri="{BB962C8B-B14F-4D97-AF65-F5344CB8AC3E}">
        <p14:creationId xmlns:p14="http://schemas.microsoft.com/office/powerpoint/2010/main" val="1423350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Note higher salinity here vs. surface and getting saltier over the summer at this depth.  Also note that you can see some eddies spinning off from near the coast and going over Palmer Deep.  Also, no fresher water at this depth from the south early on (fresh signal is confined to surface).</a:t>
            </a:r>
          </a:p>
        </p:txBody>
      </p:sp>
    </p:spTree>
    <p:extLst>
      <p:ext uri="{BB962C8B-B14F-4D97-AF65-F5344CB8AC3E}">
        <p14:creationId xmlns:p14="http://schemas.microsoft.com/office/powerpoint/2010/main" val="385115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Fresher at surface and saltier at depth.  Can see the surface get fresher over the summer.</a:t>
            </a:r>
          </a:p>
        </p:txBody>
      </p:sp>
    </p:spTree>
    <p:extLst>
      <p:ext uri="{BB962C8B-B14F-4D97-AF65-F5344CB8AC3E}">
        <p14:creationId xmlns:p14="http://schemas.microsoft.com/office/powerpoint/2010/main" val="1150785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Most of the CDW getting to Palmer Deep seems to be coming from the north from just west of Anvers Island.  Note values getting larger over time.  Again, this is not at a fixed depth, so the low values over Palmer Deep are at a much greater depth that will take longer to fill in.</a:t>
            </a:r>
          </a:p>
        </p:txBody>
      </p:sp>
    </p:spTree>
    <p:extLst>
      <p:ext uri="{BB962C8B-B14F-4D97-AF65-F5344CB8AC3E}">
        <p14:creationId xmlns:p14="http://schemas.microsoft.com/office/powerpoint/2010/main" val="1155085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Most of the CDW getting to Palmer Deep seems to be coming from the north from just west of Anvers Island.  Note most of the CDW from the northern canyon not going towards Palmer Deep.  Same pathway of heat as found by observations.  Note values getting larger over time.  Again, this is not at a fixed depth, so the low values over Palmer Deep are at a much greater depth that will take longer to fill in.</a:t>
            </a:r>
          </a:p>
        </p:txBody>
      </p:sp>
    </p:spTree>
    <p:extLst>
      <p:ext uri="{BB962C8B-B14F-4D97-AF65-F5344CB8AC3E}">
        <p14:creationId xmlns:p14="http://schemas.microsoft.com/office/powerpoint/2010/main" val="4222112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Most of the CDW getting to Palmer Deep seems to be coming from the north from just west of Anvers Island.  Note most of the CDW from the northern canyon not going towards Palmer Deep.  Same pathway of heat as found by observations.  Note values getting larger over time.  Again, this is not at a fixed depth, so the low values over Palmer Deep are at a much greater depth that will take longer to fill in.</a:t>
            </a:r>
          </a:p>
        </p:txBody>
      </p:sp>
    </p:spTree>
    <p:extLst>
      <p:ext uri="{BB962C8B-B14F-4D97-AF65-F5344CB8AC3E}">
        <p14:creationId xmlns:p14="http://schemas.microsoft.com/office/powerpoint/2010/main" val="692046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Note that this is not showing every model velocity vector (would be too busy), but instead is every 4th vector (1/2 in x, ½ in y).</a:t>
            </a:r>
          </a:p>
        </p:txBody>
      </p:sp>
    </p:spTree>
    <p:extLst>
      <p:ext uri="{BB962C8B-B14F-4D97-AF65-F5344CB8AC3E}">
        <p14:creationId xmlns:p14="http://schemas.microsoft.com/office/powerpoint/2010/main" val="4262071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Note the generally cyclonic flow over Palmer Deep.  Can also see the flow varies a lot at this depth and can see (sort of) some eddies forming.</a:t>
            </a:r>
          </a:p>
        </p:txBody>
      </p:sp>
    </p:spTree>
    <p:extLst>
      <p:ext uri="{BB962C8B-B14F-4D97-AF65-F5344CB8AC3E}">
        <p14:creationId xmlns:p14="http://schemas.microsoft.com/office/powerpoint/2010/main" val="40370362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Can see the cyclonic flow over Palmer Deep better at this depth.  Flow is less variable and can see some cool eddies.</a:t>
            </a:r>
          </a:p>
        </p:txBody>
      </p:sp>
    </p:spTree>
    <p:extLst>
      <p:ext uri="{BB962C8B-B14F-4D97-AF65-F5344CB8AC3E}">
        <p14:creationId xmlns:p14="http://schemas.microsoft.com/office/powerpoint/2010/main" val="26881391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Schematic currents vs. model.</a:t>
            </a:r>
          </a:p>
        </p:txBody>
      </p:sp>
    </p:spTree>
    <p:extLst>
      <p:ext uri="{BB962C8B-B14F-4D97-AF65-F5344CB8AC3E}">
        <p14:creationId xmlns:p14="http://schemas.microsoft.com/office/powerpoint/2010/main" val="11506579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Triangles are start positions.  Only plotted every third pathway (red lines).  Note that more of the drifters are locked around Palmer Deep at 120m…looks like particles are held more strongly around Palmer Deep at depth…implications for biology.</a:t>
            </a:r>
          </a:p>
        </p:txBody>
      </p:sp>
    </p:spTree>
    <p:extLst>
      <p:ext uri="{BB962C8B-B14F-4D97-AF65-F5344CB8AC3E}">
        <p14:creationId xmlns:p14="http://schemas.microsoft.com/office/powerpoint/2010/main" val="16750051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8393ECB-639B-4F97-9063-88CC72600B19}" type="slidenum">
              <a:rPr lang="en-US" altLang="en-US">
                <a:solidFill>
                  <a:srgbClr val="000000"/>
                </a:solidFill>
              </a:rPr>
              <a:pPr eaLnBrk="1" hangingPunct="1">
                <a:spcBef>
                  <a:spcPct val="0"/>
                </a:spcBef>
              </a:pPr>
              <a:t>27</a:t>
            </a:fld>
            <a:endParaRPr lang="en-US" altLang="en-US">
              <a:solidFill>
                <a:srgbClr val="000000"/>
              </a:solidFill>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pPr defTabSz="923925"/>
            <a:fld id="{C31AABEB-AB3B-421D-B4E3-F12D54BEE2A8}" type="slidenum">
              <a:rPr lang="en-US" smtClean="0">
                <a:solidFill>
                  <a:srgbClr val="000000"/>
                </a:solidFill>
              </a:rPr>
              <a:pPr defTabSz="923925"/>
              <a:t>28</a:t>
            </a:fld>
            <a:endParaRPr lang="en-US">
              <a:solidFill>
                <a:srgbClr val="000000"/>
              </a:solidFill>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712180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144536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5232043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2743163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6835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7800397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Note that model starts off with zero dye concentration on shelf, 1.0 off shelf.  This shows pathways CDW takes on the way to Palmer Deep.  Again, this is not at a fixed depth, so the low values over Palmer Deep are at a much greater depth that will take longer to fill in.</a:t>
            </a:r>
          </a:p>
        </p:txBody>
      </p:sp>
    </p:spTree>
    <p:extLst>
      <p:ext uri="{BB962C8B-B14F-4D97-AF65-F5344CB8AC3E}">
        <p14:creationId xmlns:p14="http://schemas.microsoft.com/office/powerpoint/2010/main" val="17273122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Note that model starts off with zero dye concentration on shelf, 1.0 off shelf.  This shows pathways CDW takes on the way to Palmer Deep.  Note path from the north.  Again, this is not at a fixed depth, so the low values over Palmer Deep are at a much greater depth that will take longer to fill in.</a:t>
            </a:r>
          </a:p>
        </p:txBody>
      </p:sp>
    </p:spTree>
    <p:extLst>
      <p:ext uri="{BB962C8B-B14F-4D97-AF65-F5344CB8AC3E}">
        <p14:creationId xmlns:p14="http://schemas.microsoft.com/office/powerpoint/2010/main" val="26112626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9429466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charset="0"/>
              </a:defRPr>
            </a:lvl1pPr>
            <a:lvl2pPr marL="742950" indent="-285750" defTabSz="923925" eaLnBrk="0" hangingPunct="0">
              <a:spcBef>
                <a:spcPct val="30000"/>
              </a:spcBef>
              <a:defRPr sz="1200">
                <a:solidFill>
                  <a:schemeClr val="tx1"/>
                </a:solidFill>
                <a:latin typeface="Arial" charset="0"/>
              </a:defRPr>
            </a:lvl2pPr>
            <a:lvl3pPr marL="1143000" indent="-228600" defTabSz="923925" eaLnBrk="0" hangingPunct="0">
              <a:spcBef>
                <a:spcPct val="30000"/>
              </a:spcBef>
              <a:defRPr sz="1200">
                <a:solidFill>
                  <a:schemeClr val="tx1"/>
                </a:solidFill>
                <a:latin typeface="Arial" charset="0"/>
              </a:defRPr>
            </a:lvl3pPr>
            <a:lvl4pPr marL="1600200" indent="-228600" defTabSz="923925" eaLnBrk="0" hangingPunct="0">
              <a:spcBef>
                <a:spcPct val="30000"/>
              </a:spcBef>
              <a:defRPr sz="1200">
                <a:solidFill>
                  <a:schemeClr val="tx1"/>
                </a:solidFill>
                <a:latin typeface="Arial" charset="0"/>
              </a:defRPr>
            </a:lvl4pPr>
            <a:lvl5pPr marL="2057400" indent="-228600" defTabSz="923925" eaLnBrk="0" hangingPunct="0">
              <a:spcBef>
                <a:spcPct val="30000"/>
              </a:spcBef>
              <a:defRPr sz="1200">
                <a:solidFill>
                  <a:schemeClr val="tx1"/>
                </a:solidFill>
                <a:latin typeface="Arial" charset="0"/>
              </a:defRPr>
            </a:lvl5pPr>
            <a:lvl6pPr marL="2514600" indent="-228600" defTabSz="923925" eaLnBrk="0" fontAlgn="base" hangingPunct="0">
              <a:spcBef>
                <a:spcPct val="30000"/>
              </a:spcBef>
              <a:spcAft>
                <a:spcPct val="0"/>
              </a:spcAft>
              <a:defRPr sz="1200">
                <a:solidFill>
                  <a:schemeClr val="tx1"/>
                </a:solidFill>
                <a:latin typeface="Arial" charset="0"/>
              </a:defRPr>
            </a:lvl6pPr>
            <a:lvl7pPr marL="2971800" indent="-228600" defTabSz="923925" eaLnBrk="0" fontAlgn="base" hangingPunct="0">
              <a:spcBef>
                <a:spcPct val="30000"/>
              </a:spcBef>
              <a:spcAft>
                <a:spcPct val="0"/>
              </a:spcAft>
              <a:defRPr sz="1200">
                <a:solidFill>
                  <a:schemeClr val="tx1"/>
                </a:solidFill>
                <a:latin typeface="Arial" charset="0"/>
              </a:defRPr>
            </a:lvl7pPr>
            <a:lvl8pPr marL="3429000" indent="-228600" defTabSz="923925" eaLnBrk="0" fontAlgn="base" hangingPunct="0">
              <a:spcBef>
                <a:spcPct val="30000"/>
              </a:spcBef>
              <a:spcAft>
                <a:spcPct val="0"/>
              </a:spcAft>
              <a:defRPr sz="1200">
                <a:solidFill>
                  <a:schemeClr val="tx1"/>
                </a:solidFill>
                <a:latin typeface="Arial" charset="0"/>
              </a:defRPr>
            </a:lvl8pPr>
            <a:lvl9pPr marL="3886200" indent="-228600" defTabSz="923925" eaLnBrk="0" fontAlgn="base" hangingPunct="0">
              <a:spcBef>
                <a:spcPct val="30000"/>
              </a:spcBef>
              <a:spcAft>
                <a:spcPct val="0"/>
              </a:spcAft>
              <a:defRPr sz="1200">
                <a:solidFill>
                  <a:schemeClr val="tx1"/>
                </a:solidFill>
                <a:latin typeface="Arial"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5ED37061-32AF-40B7-B357-883041717775}"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Explain height like pressure in atmosphere, which way water will move in SH, eddies are like storms/surface lows in atmosphere.</a:t>
            </a:r>
          </a:p>
        </p:txBody>
      </p:sp>
    </p:spTree>
    <p:extLst>
      <p:ext uri="{BB962C8B-B14F-4D97-AF65-F5344CB8AC3E}">
        <p14:creationId xmlns:p14="http://schemas.microsoft.com/office/powerpoint/2010/main" val="1800457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a:defRPr/>
            </a:pPr>
            <a:endParaRPr lang="en-US"/>
          </a:p>
        </p:txBody>
      </p:sp>
      <p:sp>
        <p:nvSpPr>
          <p:cNvPr id="588802" name="Rectangle 2"/>
          <p:cNvSpPr>
            <a:spLocks noGrp="1" noChangeArrowheads="1"/>
          </p:cNvSpPr>
          <p:nvPr>
            <p:ph type="ctrTitle" sz="quarter"/>
          </p:nvPr>
        </p:nvSpPr>
        <p:spPr>
          <a:xfrm>
            <a:off x="685800" y="1997075"/>
            <a:ext cx="7772400" cy="1431925"/>
          </a:xfrm>
        </p:spPr>
        <p:txBody>
          <a:bodyPr anchor="b" anchorCtr="1"/>
          <a:lstStyle>
            <a:lvl1pPr>
              <a:defRPr/>
            </a:lvl1pPr>
          </a:lstStyle>
          <a:p>
            <a:r>
              <a:rPr lang="en-US"/>
              <a:t>Click to edit Master title style</a:t>
            </a:r>
          </a:p>
        </p:txBody>
      </p:sp>
      <p:sp>
        <p:nvSpPr>
          <p:cNvPr id="588803"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932D787D-E25A-4DB8-A92C-F08854A923F7}" type="slidenum">
              <a:rPr lang="en-US"/>
              <a:pPr>
                <a:defRPr/>
              </a:pPr>
              <a:t>‹#›</a:t>
            </a:fld>
            <a:endParaRPr lang="en-US"/>
          </a:p>
        </p:txBody>
      </p:sp>
      <p:sp>
        <p:nvSpPr>
          <p:cNvPr id="7" name="Rectangle 7"/>
          <p:cNvSpPr>
            <a:spLocks noGrp="1" noChangeArrowheads="1"/>
          </p:cNvSpPr>
          <p:nvPr>
            <p:ph type="dt" sz="quarter" idx="12"/>
          </p:nvPr>
        </p:nvSpPr>
        <p:spPr/>
        <p:txBody>
          <a:bodyPr/>
          <a:lstStyle>
            <a:lvl1pPr>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6AE2D6-4126-405E-88D5-88141A55AD1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4CFB8A-E97D-4679-BE1A-6F14C108216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28B106E-9C4B-4D89-9DB7-AAF87C4B16B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63764EB-2587-44E2-A403-204267982B4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B225164-AD9E-42CA-B297-DFA569A4F90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046787C-3707-4E2B-83DC-37A14DF817E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06444FB-A0F4-4838-B4A2-B6F1F04F190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0491C4-69C8-4F57-BC85-2045C27E227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69AE470-7061-4FCD-8457-912A359A3C7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3B268A-A2CD-4D95-98C3-C2B804361CD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C7E2CBC-18F9-4203-AC79-EB08048E0AB5}"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78A959E-7E37-49B1-B3CE-F431657F2425}"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B3BAD9-4AC5-4D71-B03E-A21895F8270F}"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C1F664A-389D-453D-A07F-1FDA91ABD519}"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9BC7CB-E094-4CF9-B098-CBF24069BE26}"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E3707B7-C2D5-4894-9E80-437485D79438}"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F73319A-35F2-4ED8-93D4-74CA4F2F5859}"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2DAE4B6-F8D8-4238-86CF-C021A479DEFE}"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6C6718D-C59B-42F9-AA71-DB23255B6F9F}"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627BBF-4C46-4712-B2C8-53996112B10C}"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CA30744-648B-40B2-8C02-395B54AA785B}"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a:defRPr/>
            </a:pPr>
            <a:endParaRPr lang="en-US">
              <a:solidFill>
                <a:srgbClr val="FFFFFF"/>
              </a:solidFill>
            </a:endParaRPr>
          </a:p>
        </p:txBody>
      </p:sp>
      <p:sp>
        <p:nvSpPr>
          <p:cNvPr id="588802" name="Rectangle 2"/>
          <p:cNvSpPr>
            <a:spLocks noGrp="1" noChangeArrowheads="1"/>
          </p:cNvSpPr>
          <p:nvPr>
            <p:ph type="ctrTitle" sz="quarter"/>
          </p:nvPr>
        </p:nvSpPr>
        <p:spPr>
          <a:xfrm>
            <a:off x="685800" y="1997075"/>
            <a:ext cx="7772400" cy="1431925"/>
          </a:xfrm>
        </p:spPr>
        <p:txBody>
          <a:bodyPr anchor="b" anchorCtr="1"/>
          <a:lstStyle>
            <a:lvl1pPr>
              <a:defRPr/>
            </a:lvl1pPr>
          </a:lstStyle>
          <a:p>
            <a:r>
              <a:rPr lang="en-US"/>
              <a:t>Click to edit Master title style</a:t>
            </a:r>
          </a:p>
        </p:txBody>
      </p:sp>
      <p:sp>
        <p:nvSpPr>
          <p:cNvPr id="588803"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1"/>
          </p:nvPr>
        </p:nvSpPr>
        <p:spPr/>
        <p:txBody>
          <a:bodyPr/>
          <a:lstStyle>
            <a:lvl1pPr>
              <a:defRPr/>
            </a:lvl1pPr>
          </a:lstStyle>
          <a:p>
            <a:pPr>
              <a:defRPr/>
            </a:pPr>
            <a:fld id="{932D787D-E25A-4DB8-A92C-F08854A923F7}" type="slidenum">
              <a:rPr lang="en-US">
                <a:solidFill>
                  <a:srgbClr val="FFFFFF"/>
                </a:solidFill>
              </a:rPr>
              <a:pPr>
                <a:defRPr/>
              </a:pPr>
              <a:t>‹#›</a:t>
            </a:fld>
            <a:endParaRPr lang="en-US">
              <a:solidFill>
                <a:srgbClr val="FFFFFF"/>
              </a:solidFill>
            </a:endParaRPr>
          </a:p>
        </p:txBody>
      </p:sp>
      <p:sp>
        <p:nvSpPr>
          <p:cNvPr id="7" name="Rectangle 7"/>
          <p:cNvSpPr>
            <a:spLocks noGrp="1" noChangeArrowheads="1"/>
          </p:cNvSpPr>
          <p:nvPr>
            <p:ph type="dt" sz="quarter" idx="12"/>
          </p:nvPr>
        </p:nvSpPr>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7950601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6AE2D6-4126-405E-88D5-88141A55AD1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215865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54CFB8A-E97D-4679-BE1A-6F14C108216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380586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28B106E-9C4B-4D89-9DB7-AAF87C4B16B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513963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63764EB-2587-44E2-A403-204267982B4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910034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B225164-AD9E-42CA-B297-DFA569A4F90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745931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046787C-3707-4E2B-83DC-37A14DF817E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494678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06444FB-A0F4-4838-B4A2-B6F1F04F190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716622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A0491C4-69C8-4F57-BC85-2045C27E227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286636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69AE470-7061-4FCD-8457-912A359A3C7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736999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3B268A-A2CD-4D95-98C3-C2B804361CD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496888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a:defRPr/>
            </a:pPr>
            <a:endParaRPr lang="en-US">
              <a:solidFill>
                <a:srgbClr val="FFFFFF"/>
              </a:solidFill>
            </a:endParaRPr>
          </a:p>
        </p:txBody>
      </p:sp>
      <p:sp>
        <p:nvSpPr>
          <p:cNvPr id="588802" name="Rectangle 2"/>
          <p:cNvSpPr>
            <a:spLocks noGrp="1" noChangeArrowheads="1"/>
          </p:cNvSpPr>
          <p:nvPr>
            <p:ph type="ctrTitle" sz="quarter"/>
          </p:nvPr>
        </p:nvSpPr>
        <p:spPr>
          <a:xfrm>
            <a:off x="685800" y="1997075"/>
            <a:ext cx="7772400" cy="1431925"/>
          </a:xfrm>
        </p:spPr>
        <p:txBody>
          <a:bodyPr anchor="b" anchorCtr="1"/>
          <a:lstStyle>
            <a:lvl1pPr>
              <a:defRPr/>
            </a:lvl1pPr>
          </a:lstStyle>
          <a:p>
            <a:r>
              <a:rPr lang="en-US"/>
              <a:t>Click to edit Master title style</a:t>
            </a:r>
          </a:p>
        </p:txBody>
      </p:sp>
      <p:sp>
        <p:nvSpPr>
          <p:cNvPr id="588803"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1"/>
          </p:nvPr>
        </p:nvSpPr>
        <p:spPr/>
        <p:txBody>
          <a:bodyPr/>
          <a:lstStyle>
            <a:lvl1pPr>
              <a:defRPr/>
            </a:lvl1pPr>
          </a:lstStyle>
          <a:p>
            <a:pPr>
              <a:defRPr/>
            </a:pPr>
            <a:fld id="{932D787D-E25A-4DB8-A92C-F08854A923F7}" type="slidenum">
              <a:rPr lang="en-US">
                <a:solidFill>
                  <a:srgbClr val="FFFFFF"/>
                </a:solidFill>
              </a:rPr>
              <a:pPr>
                <a:defRPr/>
              </a:pPr>
              <a:t>‹#›</a:t>
            </a:fld>
            <a:endParaRPr lang="en-US">
              <a:solidFill>
                <a:srgbClr val="FFFFFF"/>
              </a:solidFill>
            </a:endParaRPr>
          </a:p>
        </p:txBody>
      </p:sp>
      <p:sp>
        <p:nvSpPr>
          <p:cNvPr id="7" name="Rectangle 7"/>
          <p:cNvSpPr>
            <a:spLocks noGrp="1" noChangeArrowheads="1"/>
          </p:cNvSpPr>
          <p:nvPr>
            <p:ph type="dt" sz="quarter" idx="12"/>
          </p:nvPr>
        </p:nvSpPr>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236989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6AE2D6-4126-405E-88D5-88141A55AD1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531705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54CFB8A-E97D-4679-BE1A-6F14C108216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0275348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28B106E-9C4B-4D89-9DB7-AAF87C4B16B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266043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63764EB-2587-44E2-A403-204267982B4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097496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B225164-AD9E-42CA-B297-DFA569A4F90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046858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046787C-3707-4E2B-83DC-37A14DF817E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790964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06444FB-A0F4-4838-B4A2-B6F1F04F190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684126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A0491C4-69C8-4F57-BC85-2045C27E227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51668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69AE470-7061-4FCD-8457-912A359A3C7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7086568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3B268A-A2CD-4D95-98C3-C2B804361CD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4947624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w 1588"/>
              <a:gd name="T1" fmla="*/ 0 h 1912"/>
              <a:gd name="T2" fmla="*/ 0 w 1588"/>
              <a:gd name="T3" fmla="*/ 2147483647 h 1912"/>
              <a:gd name="T4" fmla="*/ 0 w 1588"/>
              <a:gd name="T5" fmla="*/ 2147483647 h 1912"/>
              <a:gd name="T6" fmla="*/ 0 w 1588"/>
              <a:gd name="T7" fmla="*/ 2147483647 h 1912"/>
              <a:gd name="T8" fmla="*/ 0 w 1588"/>
              <a:gd name="T9" fmla="*/ 2147483647 h 1912"/>
              <a:gd name="T10" fmla="*/ 0 w 1588"/>
              <a:gd name="T11" fmla="*/ 2147483647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FFFFFF"/>
              </a:solidFill>
            </a:endParaRPr>
          </a:p>
        </p:txBody>
      </p:sp>
      <p:sp>
        <p:nvSpPr>
          <p:cNvPr id="588802" name="Rectangle 2"/>
          <p:cNvSpPr>
            <a:spLocks noGrp="1" noChangeArrowheads="1"/>
          </p:cNvSpPr>
          <p:nvPr>
            <p:ph type="ctrTitle" sz="quarter"/>
          </p:nvPr>
        </p:nvSpPr>
        <p:spPr>
          <a:xfrm>
            <a:off x="685800" y="1997075"/>
            <a:ext cx="7772400" cy="1431925"/>
          </a:xfrm>
        </p:spPr>
        <p:txBody>
          <a:bodyPr anchor="b" anchorCtr="1"/>
          <a:lstStyle>
            <a:lvl1pPr>
              <a:defRPr/>
            </a:lvl1pPr>
          </a:lstStyle>
          <a:p>
            <a:r>
              <a:rPr lang="en-US"/>
              <a:t>Click to edit Master title style</a:t>
            </a:r>
          </a:p>
        </p:txBody>
      </p:sp>
      <p:sp>
        <p:nvSpPr>
          <p:cNvPr id="588803"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81C0A633-E4C5-49D3-8BD6-478C1FC240D9}" type="slidenum">
              <a:rPr lang="en-US"/>
              <a:pPr>
                <a:defRPr/>
              </a:pPr>
              <a:t>‹#›</a:t>
            </a:fld>
            <a:endParaRPr lang="en-US"/>
          </a:p>
        </p:txBody>
      </p:sp>
      <p:sp>
        <p:nvSpPr>
          <p:cNvPr id="7" name="Rectangle 7"/>
          <p:cNvSpPr>
            <a:spLocks noGrp="1" noChangeArrowheads="1"/>
          </p:cNvSpPr>
          <p:nvPr>
            <p:ph type="dt"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6794498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060692-FC8B-40A1-87FE-027982B8371B}" type="slidenum">
              <a:rPr lang="en-US"/>
              <a:pPr>
                <a:defRPr/>
              </a:pPr>
              <a:t>‹#›</a:t>
            </a:fld>
            <a:endParaRPr lang="en-US"/>
          </a:p>
        </p:txBody>
      </p:sp>
    </p:spTree>
    <p:extLst>
      <p:ext uri="{BB962C8B-B14F-4D97-AF65-F5344CB8AC3E}">
        <p14:creationId xmlns:p14="http://schemas.microsoft.com/office/powerpoint/2010/main" val="1741815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483FC84-A836-41B0-B48A-62BF909D12C8}" type="slidenum">
              <a:rPr lang="en-US"/>
              <a:pPr>
                <a:defRPr/>
              </a:pPr>
              <a:t>‹#›</a:t>
            </a:fld>
            <a:endParaRPr lang="en-US"/>
          </a:p>
        </p:txBody>
      </p:sp>
    </p:spTree>
    <p:extLst>
      <p:ext uri="{BB962C8B-B14F-4D97-AF65-F5344CB8AC3E}">
        <p14:creationId xmlns:p14="http://schemas.microsoft.com/office/powerpoint/2010/main" val="19661368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D75F2D-9259-4A3A-8BCF-C6B6644342FB}" type="slidenum">
              <a:rPr lang="en-US"/>
              <a:pPr>
                <a:defRPr/>
              </a:pPr>
              <a:t>‹#›</a:t>
            </a:fld>
            <a:endParaRPr lang="en-US"/>
          </a:p>
        </p:txBody>
      </p:sp>
    </p:spTree>
    <p:extLst>
      <p:ext uri="{BB962C8B-B14F-4D97-AF65-F5344CB8AC3E}">
        <p14:creationId xmlns:p14="http://schemas.microsoft.com/office/powerpoint/2010/main" val="16384023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3B81CD5-7E57-4DF7-81F6-47B43D33A58D}" type="slidenum">
              <a:rPr lang="en-US"/>
              <a:pPr>
                <a:defRPr/>
              </a:pPr>
              <a:t>‹#›</a:t>
            </a:fld>
            <a:endParaRPr lang="en-US"/>
          </a:p>
        </p:txBody>
      </p:sp>
    </p:spTree>
    <p:extLst>
      <p:ext uri="{BB962C8B-B14F-4D97-AF65-F5344CB8AC3E}">
        <p14:creationId xmlns:p14="http://schemas.microsoft.com/office/powerpoint/2010/main" val="27924054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DE79EBC-4F5B-477F-B39B-45B827F09216}" type="slidenum">
              <a:rPr lang="en-US"/>
              <a:pPr>
                <a:defRPr/>
              </a:pPr>
              <a:t>‹#›</a:t>
            </a:fld>
            <a:endParaRPr lang="en-US"/>
          </a:p>
        </p:txBody>
      </p:sp>
    </p:spTree>
    <p:extLst>
      <p:ext uri="{BB962C8B-B14F-4D97-AF65-F5344CB8AC3E}">
        <p14:creationId xmlns:p14="http://schemas.microsoft.com/office/powerpoint/2010/main" val="42143317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DB5328A-AEE5-4C7F-BFB1-55C260ECE4C3}" type="slidenum">
              <a:rPr lang="en-US"/>
              <a:pPr>
                <a:defRPr/>
              </a:pPr>
              <a:t>‹#›</a:t>
            </a:fld>
            <a:endParaRPr lang="en-US"/>
          </a:p>
        </p:txBody>
      </p:sp>
    </p:spTree>
    <p:extLst>
      <p:ext uri="{BB962C8B-B14F-4D97-AF65-F5344CB8AC3E}">
        <p14:creationId xmlns:p14="http://schemas.microsoft.com/office/powerpoint/2010/main" val="24924829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AD2EDBE-4A3F-4DA3-ABB4-0DE4DB124406}" type="slidenum">
              <a:rPr lang="en-US"/>
              <a:pPr>
                <a:defRPr/>
              </a:pPr>
              <a:t>‹#›</a:t>
            </a:fld>
            <a:endParaRPr lang="en-US"/>
          </a:p>
        </p:txBody>
      </p:sp>
    </p:spTree>
    <p:extLst>
      <p:ext uri="{BB962C8B-B14F-4D97-AF65-F5344CB8AC3E}">
        <p14:creationId xmlns:p14="http://schemas.microsoft.com/office/powerpoint/2010/main" val="8263146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914E393-6345-4FAD-B056-3BEE0F0B294A}" type="slidenum">
              <a:rPr lang="en-US"/>
              <a:pPr>
                <a:defRPr/>
              </a:pPr>
              <a:t>‹#›</a:t>
            </a:fld>
            <a:endParaRPr lang="en-US"/>
          </a:p>
        </p:txBody>
      </p:sp>
    </p:spTree>
    <p:extLst>
      <p:ext uri="{BB962C8B-B14F-4D97-AF65-F5344CB8AC3E}">
        <p14:creationId xmlns:p14="http://schemas.microsoft.com/office/powerpoint/2010/main" val="8733263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0E9639-DC70-4A03-8697-6EE95F45870A}" type="slidenum">
              <a:rPr lang="en-US"/>
              <a:pPr>
                <a:defRPr/>
              </a:pPr>
              <a:t>‹#›</a:t>
            </a:fld>
            <a:endParaRPr lang="en-US"/>
          </a:p>
        </p:txBody>
      </p:sp>
    </p:spTree>
    <p:extLst>
      <p:ext uri="{BB962C8B-B14F-4D97-AF65-F5344CB8AC3E}">
        <p14:creationId xmlns:p14="http://schemas.microsoft.com/office/powerpoint/2010/main" val="40913489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CA90F81-64C7-44F4-B06B-F998EAC7259B}" type="slidenum">
              <a:rPr lang="en-US"/>
              <a:pPr>
                <a:defRPr/>
              </a:pPr>
              <a:t>‹#›</a:t>
            </a:fld>
            <a:endParaRPr lang="en-US"/>
          </a:p>
        </p:txBody>
      </p:sp>
    </p:spTree>
    <p:extLst>
      <p:ext uri="{BB962C8B-B14F-4D97-AF65-F5344CB8AC3E}">
        <p14:creationId xmlns:p14="http://schemas.microsoft.com/office/powerpoint/2010/main" val="18918458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w 1588"/>
              <a:gd name="T1" fmla="*/ 0 h 1912"/>
              <a:gd name="T2" fmla="*/ 0 w 1588"/>
              <a:gd name="T3" fmla="*/ 2147483647 h 1912"/>
              <a:gd name="T4" fmla="*/ 0 w 1588"/>
              <a:gd name="T5" fmla="*/ 2147483647 h 1912"/>
              <a:gd name="T6" fmla="*/ 0 w 1588"/>
              <a:gd name="T7" fmla="*/ 2147483647 h 1912"/>
              <a:gd name="T8" fmla="*/ 0 w 1588"/>
              <a:gd name="T9" fmla="*/ 2147483647 h 1912"/>
              <a:gd name="T10" fmla="*/ 0 w 1588"/>
              <a:gd name="T11" fmla="*/ 2147483647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FFFFFF"/>
              </a:solidFill>
            </a:endParaRPr>
          </a:p>
        </p:txBody>
      </p:sp>
      <p:sp>
        <p:nvSpPr>
          <p:cNvPr id="588802" name="Rectangle 2"/>
          <p:cNvSpPr>
            <a:spLocks noGrp="1" noChangeArrowheads="1"/>
          </p:cNvSpPr>
          <p:nvPr>
            <p:ph type="ctrTitle" sz="quarter"/>
          </p:nvPr>
        </p:nvSpPr>
        <p:spPr>
          <a:xfrm>
            <a:off x="685800" y="1997075"/>
            <a:ext cx="7772400" cy="1431925"/>
          </a:xfrm>
        </p:spPr>
        <p:txBody>
          <a:bodyPr anchor="b" anchorCtr="1"/>
          <a:lstStyle>
            <a:lvl1pPr>
              <a:defRPr/>
            </a:lvl1pPr>
          </a:lstStyle>
          <a:p>
            <a:r>
              <a:rPr lang="en-US"/>
              <a:t>Click to edit Master title style</a:t>
            </a:r>
          </a:p>
        </p:txBody>
      </p:sp>
      <p:sp>
        <p:nvSpPr>
          <p:cNvPr id="588803"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0F8091D8-6395-4AE3-9535-9727F17C25F1}" type="slidenum">
              <a:rPr lang="en-US"/>
              <a:pPr>
                <a:defRPr/>
              </a:pPr>
              <a:t>‹#›</a:t>
            </a:fld>
            <a:endParaRPr lang="en-US"/>
          </a:p>
        </p:txBody>
      </p:sp>
      <p:sp>
        <p:nvSpPr>
          <p:cNvPr id="7" name="Rectangle 7"/>
          <p:cNvSpPr>
            <a:spLocks noGrp="1" noChangeArrowheads="1"/>
          </p:cNvSpPr>
          <p:nvPr>
            <p:ph type="dt"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4791459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36BA04D-0C20-41F0-A76C-51BE928EB3E8}" type="slidenum">
              <a:rPr lang="en-US"/>
              <a:pPr>
                <a:defRPr/>
              </a:pPr>
              <a:t>‹#›</a:t>
            </a:fld>
            <a:endParaRPr lang="en-US"/>
          </a:p>
        </p:txBody>
      </p:sp>
    </p:spTree>
    <p:extLst>
      <p:ext uri="{BB962C8B-B14F-4D97-AF65-F5344CB8AC3E}">
        <p14:creationId xmlns:p14="http://schemas.microsoft.com/office/powerpoint/2010/main" val="12734697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9E6104E-020D-4701-AC5D-E0A8BC5278F8}" type="slidenum">
              <a:rPr lang="en-US"/>
              <a:pPr>
                <a:defRPr/>
              </a:pPr>
              <a:t>‹#›</a:t>
            </a:fld>
            <a:endParaRPr lang="en-US"/>
          </a:p>
        </p:txBody>
      </p:sp>
    </p:spTree>
    <p:extLst>
      <p:ext uri="{BB962C8B-B14F-4D97-AF65-F5344CB8AC3E}">
        <p14:creationId xmlns:p14="http://schemas.microsoft.com/office/powerpoint/2010/main" val="40793991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0C3961-3FF9-44BB-A648-7F7169D46F68}" type="slidenum">
              <a:rPr lang="en-US"/>
              <a:pPr>
                <a:defRPr/>
              </a:pPr>
              <a:t>‹#›</a:t>
            </a:fld>
            <a:endParaRPr lang="en-US"/>
          </a:p>
        </p:txBody>
      </p:sp>
    </p:spTree>
    <p:extLst>
      <p:ext uri="{BB962C8B-B14F-4D97-AF65-F5344CB8AC3E}">
        <p14:creationId xmlns:p14="http://schemas.microsoft.com/office/powerpoint/2010/main" val="10976434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E38124C-A08A-474A-AACD-0D258ABA315E}" type="slidenum">
              <a:rPr lang="en-US"/>
              <a:pPr>
                <a:defRPr/>
              </a:pPr>
              <a:t>‹#›</a:t>
            </a:fld>
            <a:endParaRPr lang="en-US"/>
          </a:p>
        </p:txBody>
      </p:sp>
    </p:spTree>
    <p:extLst>
      <p:ext uri="{BB962C8B-B14F-4D97-AF65-F5344CB8AC3E}">
        <p14:creationId xmlns:p14="http://schemas.microsoft.com/office/powerpoint/2010/main" val="31532597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2464B3A-0411-4841-836B-44751B690EE6}" type="slidenum">
              <a:rPr lang="en-US"/>
              <a:pPr>
                <a:defRPr/>
              </a:pPr>
              <a:t>‹#›</a:t>
            </a:fld>
            <a:endParaRPr lang="en-US"/>
          </a:p>
        </p:txBody>
      </p:sp>
    </p:spTree>
    <p:extLst>
      <p:ext uri="{BB962C8B-B14F-4D97-AF65-F5344CB8AC3E}">
        <p14:creationId xmlns:p14="http://schemas.microsoft.com/office/powerpoint/2010/main" val="25393138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8F05520-A5BB-45EC-92BB-678C0B3487D7}" type="slidenum">
              <a:rPr lang="en-US"/>
              <a:pPr>
                <a:defRPr/>
              </a:pPr>
              <a:t>‹#›</a:t>
            </a:fld>
            <a:endParaRPr lang="en-US"/>
          </a:p>
        </p:txBody>
      </p:sp>
    </p:spTree>
    <p:extLst>
      <p:ext uri="{BB962C8B-B14F-4D97-AF65-F5344CB8AC3E}">
        <p14:creationId xmlns:p14="http://schemas.microsoft.com/office/powerpoint/2010/main" val="39546120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011EA7-4504-4F81-8F0A-432E98BA1B35}" type="slidenum">
              <a:rPr lang="en-US"/>
              <a:pPr>
                <a:defRPr/>
              </a:pPr>
              <a:t>‹#›</a:t>
            </a:fld>
            <a:endParaRPr lang="en-US"/>
          </a:p>
        </p:txBody>
      </p:sp>
    </p:spTree>
    <p:extLst>
      <p:ext uri="{BB962C8B-B14F-4D97-AF65-F5344CB8AC3E}">
        <p14:creationId xmlns:p14="http://schemas.microsoft.com/office/powerpoint/2010/main" val="15679133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B23646-EF74-426E-A729-2C4EB1AEBF29}" type="slidenum">
              <a:rPr lang="en-US"/>
              <a:pPr>
                <a:defRPr/>
              </a:pPr>
              <a:t>‹#›</a:t>
            </a:fld>
            <a:endParaRPr lang="en-US"/>
          </a:p>
        </p:txBody>
      </p:sp>
    </p:spTree>
    <p:extLst>
      <p:ext uri="{BB962C8B-B14F-4D97-AF65-F5344CB8AC3E}">
        <p14:creationId xmlns:p14="http://schemas.microsoft.com/office/powerpoint/2010/main" val="13627460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B1A43F-6DEA-4B97-9A34-64329E5DA807}" type="slidenum">
              <a:rPr lang="en-US"/>
              <a:pPr>
                <a:defRPr/>
              </a:pPr>
              <a:t>‹#›</a:t>
            </a:fld>
            <a:endParaRPr lang="en-US"/>
          </a:p>
        </p:txBody>
      </p:sp>
    </p:spTree>
    <p:extLst>
      <p:ext uri="{BB962C8B-B14F-4D97-AF65-F5344CB8AC3E}">
        <p14:creationId xmlns:p14="http://schemas.microsoft.com/office/powerpoint/2010/main" val="28810882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7B297-0C07-420F-AC08-CAB8AC3309FF}" type="slidenum">
              <a:rPr lang="en-US"/>
              <a:pPr>
                <a:defRPr/>
              </a:pPr>
              <a:t>‹#›</a:t>
            </a:fld>
            <a:endParaRPr lang="en-US"/>
          </a:p>
        </p:txBody>
      </p:sp>
    </p:spTree>
    <p:extLst>
      <p:ext uri="{BB962C8B-B14F-4D97-AF65-F5344CB8AC3E}">
        <p14:creationId xmlns:p14="http://schemas.microsoft.com/office/powerpoint/2010/main" val="33263336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w 1588"/>
              <a:gd name="T1" fmla="*/ 0 h 1912"/>
              <a:gd name="T2" fmla="*/ 0 w 1588"/>
              <a:gd name="T3" fmla="*/ 2147483647 h 1912"/>
              <a:gd name="T4" fmla="*/ 0 w 1588"/>
              <a:gd name="T5" fmla="*/ 2147483647 h 1912"/>
              <a:gd name="T6" fmla="*/ 0 w 1588"/>
              <a:gd name="T7" fmla="*/ 2147483647 h 1912"/>
              <a:gd name="T8" fmla="*/ 0 w 1588"/>
              <a:gd name="T9" fmla="*/ 2147483647 h 1912"/>
              <a:gd name="T10" fmla="*/ 0 w 1588"/>
              <a:gd name="T11" fmla="*/ 2147483647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FFFFFF"/>
              </a:solidFill>
            </a:endParaRPr>
          </a:p>
        </p:txBody>
      </p:sp>
      <p:sp>
        <p:nvSpPr>
          <p:cNvPr id="588802" name="Rectangle 2"/>
          <p:cNvSpPr>
            <a:spLocks noGrp="1" noChangeArrowheads="1"/>
          </p:cNvSpPr>
          <p:nvPr>
            <p:ph type="ctrTitle" sz="quarter"/>
          </p:nvPr>
        </p:nvSpPr>
        <p:spPr>
          <a:xfrm>
            <a:off x="685800" y="1997075"/>
            <a:ext cx="7772400" cy="1431925"/>
          </a:xfrm>
        </p:spPr>
        <p:txBody>
          <a:bodyPr anchor="b" anchorCtr="1"/>
          <a:lstStyle>
            <a:lvl1pPr>
              <a:defRPr/>
            </a:lvl1pPr>
          </a:lstStyle>
          <a:p>
            <a:r>
              <a:rPr lang="en-US"/>
              <a:t>Click to edit Master title style</a:t>
            </a:r>
          </a:p>
        </p:txBody>
      </p:sp>
      <p:sp>
        <p:nvSpPr>
          <p:cNvPr id="588803"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1"/>
          </p:nvPr>
        </p:nvSpPr>
        <p:spPr/>
        <p:txBody>
          <a:bodyPr/>
          <a:lstStyle>
            <a:lvl1pPr>
              <a:defRPr/>
            </a:lvl1pPr>
          </a:lstStyle>
          <a:p>
            <a:pPr>
              <a:defRPr/>
            </a:pPr>
            <a:fld id="{28F95222-13FE-4D34-BC8D-9C3766AB5773}" type="slidenum">
              <a:rPr lang="en-US">
                <a:solidFill>
                  <a:srgbClr val="FFFFFF"/>
                </a:solidFill>
              </a:rPr>
              <a:pPr>
                <a:defRPr/>
              </a:pPr>
              <a:t>‹#›</a:t>
            </a:fld>
            <a:endParaRPr lang="en-US">
              <a:solidFill>
                <a:srgbClr val="FFFFFF"/>
              </a:solidFill>
            </a:endParaRPr>
          </a:p>
        </p:txBody>
      </p:sp>
      <p:sp>
        <p:nvSpPr>
          <p:cNvPr id="7" name="Rectangle 7"/>
          <p:cNvSpPr>
            <a:spLocks noGrp="1" noChangeArrowheads="1"/>
          </p:cNvSpPr>
          <p:nvPr>
            <p:ph type="dt" sz="quarter" idx="12"/>
          </p:nvPr>
        </p:nvSpPr>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0707596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57549C-F186-46A8-BFF7-1C32EF4D9CD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60874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9DCD7B-7EB3-4033-844E-30F5EB3724D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461494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6D78F1D-26B8-4BCC-AF8E-EF38230F608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058732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183E850-3D90-43AB-AAC8-E5405E8727C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860180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58AAD8E-0275-42B9-A026-0707B481D3E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4628295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D540279-1442-455B-859B-DE53BADF2FE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884082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3152A13-2693-4C93-9DF4-BFDF53D0DCE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035094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50D64B6-3F71-4A77-A5C6-68BFB928931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62682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E51B16-DFE4-4DAC-90E7-3A3239F2ED0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207602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0E87E07-9F4D-4E42-A5E6-B96916D1BB4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753817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a:extLst>
              <a:ext uri="{FF2B5EF4-FFF2-40B4-BE49-F238E27FC236}">
                <a16:creationId xmlns:a16="http://schemas.microsoft.com/office/drawing/2014/main" id="{AA49B72E-5959-4315-8ED4-75905FE993A1}"/>
              </a:ext>
            </a:extLst>
          </p:cNvPr>
          <p:cNvSpPr>
            <a:spLocks/>
          </p:cNvSpPr>
          <p:nvPr/>
        </p:nvSpPr>
        <p:spPr bwMode="auto">
          <a:xfrm>
            <a:off x="285750" y="2803525"/>
            <a:ext cx="1588" cy="3035300"/>
          </a:xfrm>
          <a:custGeom>
            <a:avLst/>
            <a:gdLst>
              <a:gd name="T0" fmla="*/ 0 w 1588"/>
              <a:gd name="T1" fmla="*/ 0 h 1912"/>
              <a:gd name="T2" fmla="*/ 0 w 1588"/>
              <a:gd name="T3" fmla="*/ 2147483647 h 1912"/>
              <a:gd name="T4" fmla="*/ 0 w 1588"/>
              <a:gd name="T5" fmla="*/ 2147483647 h 1912"/>
              <a:gd name="T6" fmla="*/ 0 w 1588"/>
              <a:gd name="T7" fmla="*/ 2147483647 h 1912"/>
              <a:gd name="T8" fmla="*/ 0 w 1588"/>
              <a:gd name="T9" fmla="*/ 2147483647 h 1912"/>
              <a:gd name="T10" fmla="*/ 0 w 1588"/>
              <a:gd name="T11" fmla="*/ 2147483647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8802" name="Rectangle 2"/>
          <p:cNvSpPr>
            <a:spLocks noGrp="1" noChangeArrowheads="1"/>
          </p:cNvSpPr>
          <p:nvPr>
            <p:ph type="ctrTitle" sz="quarter"/>
          </p:nvPr>
        </p:nvSpPr>
        <p:spPr>
          <a:xfrm>
            <a:off x="685800" y="1997075"/>
            <a:ext cx="7772400" cy="1431925"/>
          </a:xfrm>
        </p:spPr>
        <p:txBody>
          <a:bodyPr anchor="b" anchorCtr="1"/>
          <a:lstStyle>
            <a:lvl1pPr>
              <a:defRPr/>
            </a:lvl1pPr>
          </a:lstStyle>
          <a:p>
            <a:r>
              <a:rPr lang="en-US"/>
              <a:t>Click to edit Master title style</a:t>
            </a:r>
          </a:p>
        </p:txBody>
      </p:sp>
      <p:sp>
        <p:nvSpPr>
          <p:cNvPr id="588803"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a:extLst>
              <a:ext uri="{FF2B5EF4-FFF2-40B4-BE49-F238E27FC236}">
                <a16:creationId xmlns:a16="http://schemas.microsoft.com/office/drawing/2014/main" id="{8EE47553-2525-48F1-8FA0-61E0C3E06E86}"/>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6FA8442-7EA8-4342-BF83-85983A3218B3}"/>
              </a:ext>
            </a:extLst>
          </p:cNvPr>
          <p:cNvSpPr>
            <a:spLocks noGrp="1" noChangeArrowheads="1"/>
          </p:cNvSpPr>
          <p:nvPr>
            <p:ph type="sldNum" sz="quarter" idx="11"/>
          </p:nvPr>
        </p:nvSpPr>
        <p:spPr/>
        <p:txBody>
          <a:bodyPr/>
          <a:lstStyle>
            <a:lvl1pPr>
              <a:defRPr/>
            </a:lvl1pPr>
          </a:lstStyle>
          <a:p>
            <a:fld id="{856CA377-586F-4D1D-9C45-A99D74AF2477}" type="slidenum">
              <a:rPr lang="en-US" altLang="en-US"/>
              <a:pPr/>
              <a:t>‹#›</a:t>
            </a:fld>
            <a:endParaRPr lang="en-US" altLang="en-US"/>
          </a:p>
        </p:txBody>
      </p:sp>
      <p:sp>
        <p:nvSpPr>
          <p:cNvPr id="7" name="Rectangle 7">
            <a:extLst>
              <a:ext uri="{FF2B5EF4-FFF2-40B4-BE49-F238E27FC236}">
                <a16:creationId xmlns:a16="http://schemas.microsoft.com/office/drawing/2014/main" id="{A94EF2B5-C591-47E4-A96A-C0C830A8C1B9}"/>
              </a:ext>
            </a:extLst>
          </p:cNvPr>
          <p:cNvSpPr>
            <a:spLocks noGrp="1" noChangeArrowheads="1"/>
          </p:cNvSpPr>
          <p:nvPr>
            <p:ph type="dt"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24112541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823701C-01F4-46FD-A612-5AC8A9350EA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F40679E-FD4C-4F98-B555-0D2C97136A9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EC27B20-A8EB-4521-A751-D5036B13D2CC}"/>
              </a:ext>
            </a:extLst>
          </p:cNvPr>
          <p:cNvSpPr>
            <a:spLocks noGrp="1" noChangeArrowheads="1"/>
          </p:cNvSpPr>
          <p:nvPr>
            <p:ph type="sldNum" sz="quarter" idx="12"/>
          </p:nvPr>
        </p:nvSpPr>
        <p:spPr>
          <a:ln/>
        </p:spPr>
        <p:txBody>
          <a:bodyPr/>
          <a:lstStyle>
            <a:lvl1pPr>
              <a:defRPr/>
            </a:lvl1pPr>
          </a:lstStyle>
          <a:p>
            <a:fld id="{F358CD69-90D9-48AF-9A5F-B4BB0969C9A9}" type="slidenum">
              <a:rPr lang="en-US" altLang="en-US"/>
              <a:pPr/>
              <a:t>‹#›</a:t>
            </a:fld>
            <a:endParaRPr lang="en-US" altLang="en-US"/>
          </a:p>
        </p:txBody>
      </p:sp>
    </p:spTree>
    <p:extLst>
      <p:ext uri="{BB962C8B-B14F-4D97-AF65-F5344CB8AC3E}">
        <p14:creationId xmlns:p14="http://schemas.microsoft.com/office/powerpoint/2010/main" val="52021788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9477466-27E2-47EB-940D-4864880AA95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0AF7E44-AFFB-47EE-B875-7081CA661E6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EB3779C-472C-4B8D-B2FF-7C2F72A7A29B}"/>
              </a:ext>
            </a:extLst>
          </p:cNvPr>
          <p:cNvSpPr>
            <a:spLocks noGrp="1" noChangeArrowheads="1"/>
          </p:cNvSpPr>
          <p:nvPr>
            <p:ph type="sldNum" sz="quarter" idx="12"/>
          </p:nvPr>
        </p:nvSpPr>
        <p:spPr>
          <a:ln/>
        </p:spPr>
        <p:txBody>
          <a:bodyPr/>
          <a:lstStyle>
            <a:lvl1pPr>
              <a:defRPr/>
            </a:lvl1pPr>
          </a:lstStyle>
          <a:p>
            <a:fld id="{B8BB71F6-6716-4081-9DCF-3B71D8D796A6}" type="slidenum">
              <a:rPr lang="en-US" altLang="en-US"/>
              <a:pPr/>
              <a:t>‹#›</a:t>
            </a:fld>
            <a:endParaRPr lang="en-US" altLang="en-US"/>
          </a:p>
        </p:txBody>
      </p:sp>
    </p:spTree>
    <p:extLst>
      <p:ext uri="{BB962C8B-B14F-4D97-AF65-F5344CB8AC3E}">
        <p14:creationId xmlns:p14="http://schemas.microsoft.com/office/powerpoint/2010/main" val="12581218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73297DF-5B4A-498E-8CD7-A274AF29161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7D63AAC-58DA-4D96-A8A0-90E26EF643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784B96C-0ADA-4187-8A90-F3F556BE65B1}"/>
              </a:ext>
            </a:extLst>
          </p:cNvPr>
          <p:cNvSpPr>
            <a:spLocks noGrp="1" noChangeArrowheads="1"/>
          </p:cNvSpPr>
          <p:nvPr>
            <p:ph type="sldNum" sz="quarter" idx="12"/>
          </p:nvPr>
        </p:nvSpPr>
        <p:spPr>
          <a:ln/>
        </p:spPr>
        <p:txBody>
          <a:bodyPr/>
          <a:lstStyle>
            <a:lvl1pPr>
              <a:defRPr/>
            </a:lvl1pPr>
          </a:lstStyle>
          <a:p>
            <a:fld id="{7848BF36-6449-4A8D-B045-144F7C84BAB6}" type="slidenum">
              <a:rPr lang="en-US" altLang="en-US"/>
              <a:pPr/>
              <a:t>‹#›</a:t>
            </a:fld>
            <a:endParaRPr lang="en-US" altLang="en-US"/>
          </a:p>
        </p:txBody>
      </p:sp>
    </p:spTree>
    <p:extLst>
      <p:ext uri="{BB962C8B-B14F-4D97-AF65-F5344CB8AC3E}">
        <p14:creationId xmlns:p14="http://schemas.microsoft.com/office/powerpoint/2010/main" val="3891001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3351A63-11AE-4215-8B16-742CAAD9418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8B04A1D-4D3B-4823-A164-E9FC5CE1EB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87410C5-C597-4F47-962C-D1EEFCAF26A6}"/>
              </a:ext>
            </a:extLst>
          </p:cNvPr>
          <p:cNvSpPr>
            <a:spLocks noGrp="1" noChangeArrowheads="1"/>
          </p:cNvSpPr>
          <p:nvPr>
            <p:ph type="sldNum" sz="quarter" idx="12"/>
          </p:nvPr>
        </p:nvSpPr>
        <p:spPr>
          <a:ln/>
        </p:spPr>
        <p:txBody>
          <a:bodyPr/>
          <a:lstStyle>
            <a:lvl1pPr>
              <a:defRPr/>
            </a:lvl1pPr>
          </a:lstStyle>
          <a:p>
            <a:fld id="{8615E1E6-2DAF-47DA-B6A6-703DCA10DE42}" type="slidenum">
              <a:rPr lang="en-US" altLang="en-US"/>
              <a:pPr/>
              <a:t>‹#›</a:t>
            </a:fld>
            <a:endParaRPr lang="en-US" altLang="en-US"/>
          </a:p>
        </p:txBody>
      </p:sp>
    </p:spTree>
    <p:extLst>
      <p:ext uri="{BB962C8B-B14F-4D97-AF65-F5344CB8AC3E}">
        <p14:creationId xmlns:p14="http://schemas.microsoft.com/office/powerpoint/2010/main" val="36431799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F688A324-1343-4B8A-98FE-821908D79E9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0131C28-C566-4570-A483-42C3898F1AA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0C0C42E-1FD9-47B8-9BBB-51772DCE5945}"/>
              </a:ext>
            </a:extLst>
          </p:cNvPr>
          <p:cNvSpPr>
            <a:spLocks noGrp="1" noChangeArrowheads="1"/>
          </p:cNvSpPr>
          <p:nvPr>
            <p:ph type="sldNum" sz="quarter" idx="12"/>
          </p:nvPr>
        </p:nvSpPr>
        <p:spPr>
          <a:ln/>
        </p:spPr>
        <p:txBody>
          <a:bodyPr/>
          <a:lstStyle>
            <a:lvl1pPr>
              <a:defRPr/>
            </a:lvl1pPr>
          </a:lstStyle>
          <a:p>
            <a:fld id="{34FEBD70-C484-4A99-A1FD-D81A967E157A}" type="slidenum">
              <a:rPr lang="en-US" altLang="en-US"/>
              <a:pPr/>
              <a:t>‹#›</a:t>
            </a:fld>
            <a:endParaRPr lang="en-US" altLang="en-US"/>
          </a:p>
        </p:txBody>
      </p:sp>
    </p:spTree>
    <p:extLst>
      <p:ext uri="{BB962C8B-B14F-4D97-AF65-F5344CB8AC3E}">
        <p14:creationId xmlns:p14="http://schemas.microsoft.com/office/powerpoint/2010/main" val="150335577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F2C1058-DBBF-45CC-8B98-BBFCE223CD0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5746096-A1EE-46D5-B930-485E79E1DFB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DC78CA3-A85B-4AAB-8F1F-4B93D4C4DC1F}"/>
              </a:ext>
            </a:extLst>
          </p:cNvPr>
          <p:cNvSpPr>
            <a:spLocks noGrp="1" noChangeArrowheads="1"/>
          </p:cNvSpPr>
          <p:nvPr>
            <p:ph type="sldNum" sz="quarter" idx="12"/>
          </p:nvPr>
        </p:nvSpPr>
        <p:spPr>
          <a:ln/>
        </p:spPr>
        <p:txBody>
          <a:bodyPr/>
          <a:lstStyle>
            <a:lvl1pPr>
              <a:defRPr/>
            </a:lvl1pPr>
          </a:lstStyle>
          <a:p>
            <a:fld id="{3EB86DF6-ECE3-48AA-B017-0EC57719FBD8}" type="slidenum">
              <a:rPr lang="en-US" altLang="en-US"/>
              <a:pPr/>
              <a:t>‹#›</a:t>
            </a:fld>
            <a:endParaRPr lang="en-US" altLang="en-US"/>
          </a:p>
        </p:txBody>
      </p:sp>
    </p:spTree>
    <p:extLst>
      <p:ext uri="{BB962C8B-B14F-4D97-AF65-F5344CB8AC3E}">
        <p14:creationId xmlns:p14="http://schemas.microsoft.com/office/powerpoint/2010/main" val="283817185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5126C50-5884-4BD1-983A-341655AF7C6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B4D2639-1902-4069-9329-5D6F3F4229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B1907C1-22CA-40C9-9B28-18612B9263F7}"/>
              </a:ext>
            </a:extLst>
          </p:cNvPr>
          <p:cNvSpPr>
            <a:spLocks noGrp="1" noChangeArrowheads="1"/>
          </p:cNvSpPr>
          <p:nvPr>
            <p:ph type="sldNum" sz="quarter" idx="12"/>
          </p:nvPr>
        </p:nvSpPr>
        <p:spPr>
          <a:ln/>
        </p:spPr>
        <p:txBody>
          <a:bodyPr/>
          <a:lstStyle>
            <a:lvl1pPr>
              <a:defRPr/>
            </a:lvl1pPr>
          </a:lstStyle>
          <a:p>
            <a:fld id="{9344B179-BA4F-4132-998E-231F6C2F01DD}" type="slidenum">
              <a:rPr lang="en-US" altLang="en-US"/>
              <a:pPr/>
              <a:t>‹#›</a:t>
            </a:fld>
            <a:endParaRPr lang="en-US" altLang="en-US"/>
          </a:p>
        </p:txBody>
      </p:sp>
    </p:spTree>
    <p:extLst>
      <p:ext uri="{BB962C8B-B14F-4D97-AF65-F5344CB8AC3E}">
        <p14:creationId xmlns:p14="http://schemas.microsoft.com/office/powerpoint/2010/main" val="288277713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790DDD2-D931-40DF-AF9E-2050AF7C54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73F5A92-E772-421B-BCC0-095E5F6883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D1A54D2-739E-41C8-B348-F1EEEF2D8DD7}"/>
              </a:ext>
            </a:extLst>
          </p:cNvPr>
          <p:cNvSpPr>
            <a:spLocks noGrp="1" noChangeArrowheads="1"/>
          </p:cNvSpPr>
          <p:nvPr>
            <p:ph type="sldNum" sz="quarter" idx="12"/>
          </p:nvPr>
        </p:nvSpPr>
        <p:spPr>
          <a:ln/>
        </p:spPr>
        <p:txBody>
          <a:bodyPr/>
          <a:lstStyle>
            <a:lvl1pPr>
              <a:defRPr/>
            </a:lvl1pPr>
          </a:lstStyle>
          <a:p>
            <a:fld id="{68E3A197-1A54-426A-96EA-FABDB5413772}" type="slidenum">
              <a:rPr lang="en-US" altLang="en-US"/>
              <a:pPr/>
              <a:t>‹#›</a:t>
            </a:fld>
            <a:endParaRPr lang="en-US" altLang="en-US"/>
          </a:p>
        </p:txBody>
      </p:sp>
    </p:spTree>
    <p:extLst>
      <p:ext uri="{BB962C8B-B14F-4D97-AF65-F5344CB8AC3E}">
        <p14:creationId xmlns:p14="http://schemas.microsoft.com/office/powerpoint/2010/main" val="379890518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27AA792-1947-4FD1-9F01-660758C0FEA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AEEC0A0-71B7-4AB1-9DD6-7F2B67A4C55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6BB901F-4A6B-4EDF-845F-F5FF652D7BCD}"/>
              </a:ext>
            </a:extLst>
          </p:cNvPr>
          <p:cNvSpPr>
            <a:spLocks noGrp="1" noChangeArrowheads="1"/>
          </p:cNvSpPr>
          <p:nvPr>
            <p:ph type="sldNum" sz="quarter" idx="12"/>
          </p:nvPr>
        </p:nvSpPr>
        <p:spPr>
          <a:ln/>
        </p:spPr>
        <p:txBody>
          <a:bodyPr/>
          <a:lstStyle>
            <a:lvl1pPr>
              <a:defRPr/>
            </a:lvl1pPr>
          </a:lstStyle>
          <a:p>
            <a:fld id="{789A767F-C0BC-4757-A04B-8271F7208BC0}" type="slidenum">
              <a:rPr lang="en-US" altLang="en-US"/>
              <a:pPr/>
              <a:t>‹#›</a:t>
            </a:fld>
            <a:endParaRPr lang="en-US" altLang="en-US"/>
          </a:p>
        </p:txBody>
      </p:sp>
    </p:spTree>
    <p:extLst>
      <p:ext uri="{BB962C8B-B14F-4D97-AF65-F5344CB8AC3E}">
        <p14:creationId xmlns:p14="http://schemas.microsoft.com/office/powerpoint/2010/main" val="38669533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64ED130-7799-48AB-9A8B-B8017E272BF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82444DD-9064-4C2A-AE18-1852CDEEB22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E7578D5-D1EB-469D-ADA8-9B9E2BE16882}"/>
              </a:ext>
            </a:extLst>
          </p:cNvPr>
          <p:cNvSpPr>
            <a:spLocks noGrp="1" noChangeArrowheads="1"/>
          </p:cNvSpPr>
          <p:nvPr>
            <p:ph type="sldNum" sz="quarter" idx="12"/>
          </p:nvPr>
        </p:nvSpPr>
        <p:spPr>
          <a:ln/>
        </p:spPr>
        <p:txBody>
          <a:bodyPr/>
          <a:lstStyle>
            <a:lvl1pPr>
              <a:defRPr/>
            </a:lvl1pPr>
          </a:lstStyle>
          <a:p>
            <a:fld id="{D7E7B194-DED6-4562-AC2F-988208AB55CB}" type="slidenum">
              <a:rPr lang="en-US" altLang="en-US"/>
              <a:pPr/>
              <a:t>‹#›</a:t>
            </a:fld>
            <a:endParaRPr lang="en-US" altLang="en-US"/>
          </a:p>
        </p:txBody>
      </p:sp>
    </p:spTree>
    <p:extLst>
      <p:ext uri="{BB962C8B-B14F-4D97-AF65-F5344CB8AC3E}">
        <p14:creationId xmlns:p14="http://schemas.microsoft.com/office/powerpoint/2010/main" val="3678840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jpe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1.jpe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image" Target="../media/image1.jpe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87779"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877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a:effectLst>
                  <a:outerShdw blurRad="38100" dist="38100" dir="2700000" algn="tl">
                    <a:srgbClr val="000000"/>
                  </a:outerShdw>
                </a:effectLst>
                <a:latin typeface="Arial" charset="0"/>
              </a:defRPr>
            </a:lvl1pPr>
          </a:lstStyle>
          <a:p>
            <a:pPr>
              <a:defRPr/>
            </a:pPr>
            <a:endParaRPr lang="en-US"/>
          </a:p>
        </p:txBody>
      </p:sp>
      <p:sp>
        <p:nvSpPr>
          <p:cNvPr id="5877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b="0">
                <a:effectLst>
                  <a:outerShdw blurRad="38100" dist="38100" dir="2700000" algn="tl">
                    <a:srgbClr val="000000"/>
                  </a:outerShdw>
                </a:effectLst>
                <a:latin typeface="Arial" charset="0"/>
              </a:defRPr>
            </a:lvl1pPr>
          </a:lstStyle>
          <a:p>
            <a:pPr>
              <a:defRPr/>
            </a:pPr>
            <a:endParaRPr lang="en-US"/>
          </a:p>
        </p:txBody>
      </p:sp>
      <p:sp>
        <p:nvSpPr>
          <p:cNvPr id="5877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b="0">
                <a:effectLst>
                  <a:outerShdw blurRad="38100" dist="38100" dir="2700000" algn="tl">
                    <a:srgbClr val="000000"/>
                  </a:outerShdw>
                </a:effectLst>
                <a:latin typeface="Arial" charset="0"/>
              </a:defRPr>
            </a:lvl1pPr>
          </a:lstStyle>
          <a:p>
            <a:pPr>
              <a:defRPr/>
            </a:pPr>
            <a:fld id="{04D492EE-B65E-4061-B96B-3B2132A45043}"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92997" r:id="rId1"/>
    <p:sldLayoutId id="2147492744" r:id="rId2"/>
    <p:sldLayoutId id="2147492745" r:id="rId3"/>
    <p:sldLayoutId id="2147492746" r:id="rId4"/>
    <p:sldLayoutId id="2147492747" r:id="rId5"/>
    <p:sldLayoutId id="2147492748" r:id="rId6"/>
    <p:sldLayoutId id="2147492749" r:id="rId7"/>
    <p:sldLayoutId id="2147492750" r:id="rId8"/>
    <p:sldLayoutId id="2147492751" r:id="rId9"/>
    <p:sldLayoutId id="2147492752" r:id="rId10"/>
    <p:sldLayoutId id="2147492753"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4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FFFFF"/>
                </a:solidFill>
                <a:latin typeface="Arial" pitchFamily="34" charset="0"/>
                <a:ea typeface="Geneva" pitchFamily="34" charset="0"/>
                <a:cs typeface="Geneva"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Arial" pitchFamily="34" charset="0"/>
                <a:ea typeface="Geneva" pitchFamily="34" charset="0"/>
                <a:cs typeface="Geneva"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FFFFF"/>
                </a:solidFill>
                <a:latin typeface="Arial" pitchFamily="34" charset="0"/>
              </a:defRPr>
            </a:lvl1pPr>
          </a:lstStyle>
          <a:p>
            <a:pPr>
              <a:defRPr/>
            </a:pPr>
            <a:fld id="{4A221214-2197-4F94-8AEA-8C81FB53E70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93006" r:id="rId1"/>
    <p:sldLayoutId id="2147492834" r:id="rId2"/>
    <p:sldLayoutId id="2147492835" r:id="rId3"/>
    <p:sldLayoutId id="2147492836" r:id="rId4"/>
    <p:sldLayoutId id="2147492837" r:id="rId5"/>
    <p:sldLayoutId id="2147492838" r:id="rId6"/>
    <p:sldLayoutId id="2147492839" r:id="rId7"/>
    <p:sldLayoutId id="2147492840" r:id="rId8"/>
    <p:sldLayoutId id="2147492841" r:id="rId9"/>
    <p:sldLayoutId id="2147492842" r:id="rId10"/>
    <p:sldLayoutId id="2147492843" r:id="rId11"/>
    <p:sldLayoutId id="2147492844" r:id="rId12"/>
  </p:sldLayoutIdLst>
  <p:txStyles>
    <p:titleStyle>
      <a:lvl1pPr algn="ctr" rtl="0" eaLnBrk="0" fontAlgn="base" hangingPunct="0">
        <a:spcBef>
          <a:spcPct val="0"/>
        </a:spcBef>
        <a:spcAft>
          <a:spcPct val="0"/>
        </a:spcAft>
        <a:defRPr sz="4400">
          <a:solidFill>
            <a:schemeClr val="bg1"/>
          </a:solidFill>
          <a:latin typeface="+mj-lt"/>
          <a:ea typeface="MS PGothic" pitchFamily="34" charset="-128"/>
          <a:cs typeface="MS PGothic" pitchFamily="34" charset="-128"/>
        </a:defRPr>
      </a:lvl1pPr>
      <a:lvl2pPr algn="ctr" rtl="0" eaLnBrk="0" fontAlgn="base" hangingPunct="0">
        <a:spcBef>
          <a:spcPct val="0"/>
        </a:spcBef>
        <a:spcAft>
          <a:spcPct val="0"/>
        </a:spcAft>
        <a:defRPr sz="4400">
          <a:solidFill>
            <a:schemeClr val="bg1"/>
          </a:solidFill>
          <a:latin typeface="Arial" charset="0"/>
          <a:ea typeface="MS PGothic" pitchFamily="34" charset="-128"/>
          <a:cs typeface="MS PGothic" pitchFamily="34" charset="-128"/>
        </a:defRPr>
      </a:lvl2pPr>
      <a:lvl3pPr algn="ctr" rtl="0" eaLnBrk="0" fontAlgn="base" hangingPunct="0">
        <a:spcBef>
          <a:spcPct val="0"/>
        </a:spcBef>
        <a:spcAft>
          <a:spcPct val="0"/>
        </a:spcAft>
        <a:defRPr sz="4400">
          <a:solidFill>
            <a:schemeClr val="bg1"/>
          </a:solidFill>
          <a:latin typeface="Arial" charset="0"/>
          <a:ea typeface="MS PGothic" pitchFamily="34" charset="-128"/>
          <a:cs typeface="MS PGothic" pitchFamily="34" charset="-128"/>
        </a:defRPr>
      </a:lvl3pPr>
      <a:lvl4pPr algn="ctr" rtl="0" eaLnBrk="0" fontAlgn="base" hangingPunct="0">
        <a:spcBef>
          <a:spcPct val="0"/>
        </a:spcBef>
        <a:spcAft>
          <a:spcPct val="0"/>
        </a:spcAft>
        <a:defRPr sz="4400">
          <a:solidFill>
            <a:schemeClr val="bg1"/>
          </a:solidFill>
          <a:latin typeface="Arial" charset="0"/>
          <a:ea typeface="MS PGothic" pitchFamily="34" charset="-128"/>
          <a:cs typeface="MS PGothic" pitchFamily="34" charset="-128"/>
        </a:defRPr>
      </a:lvl4pPr>
      <a:lvl5pPr algn="ctr" rtl="0" eaLnBrk="0" fontAlgn="base" hangingPunct="0">
        <a:spcBef>
          <a:spcPct val="0"/>
        </a:spcBef>
        <a:spcAft>
          <a:spcPct val="0"/>
        </a:spcAft>
        <a:defRPr sz="4400">
          <a:solidFill>
            <a:schemeClr val="bg1"/>
          </a:solidFill>
          <a:latin typeface="Arial" charset="0"/>
          <a:ea typeface="MS PGothic" pitchFamily="34" charset="-128"/>
          <a:cs typeface="MS PGothic" pitchFamily="34" charset="-128"/>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S PGothic" pitchFamily="34" charset="-128"/>
          <a:cs typeface="MS PGothic" pitchFamily="34" charset="-128"/>
        </a:defRPr>
      </a:lvl1pPr>
      <a:lvl2pPr marL="742950" indent="-285750" algn="l" rtl="0" eaLnBrk="0" fontAlgn="base" hangingPunct="0">
        <a:spcBef>
          <a:spcPct val="20000"/>
        </a:spcBef>
        <a:spcAft>
          <a:spcPct val="0"/>
        </a:spcAft>
        <a:buChar char="–"/>
        <a:defRPr sz="2800">
          <a:solidFill>
            <a:schemeClr val="bg1"/>
          </a:solidFill>
          <a:latin typeface="+mn-lt"/>
          <a:ea typeface="MS PGothic" pitchFamily="34" charset="-128"/>
          <a:cs typeface="Geneva" charset="0"/>
        </a:defRPr>
      </a:lvl2pPr>
      <a:lvl3pPr marL="1143000" indent="-228600" algn="l" rtl="0" eaLnBrk="0" fontAlgn="base" hangingPunct="0">
        <a:spcBef>
          <a:spcPct val="20000"/>
        </a:spcBef>
        <a:spcAft>
          <a:spcPct val="0"/>
        </a:spcAft>
        <a:buChar char="•"/>
        <a:defRPr sz="2400">
          <a:solidFill>
            <a:schemeClr val="bg1"/>
          </a:solidFill>
          <a:latin typeface="+mn-lt"/>
          <a:ea typeface="MS PGothic" pitchFamily="34" charset="-128"/>
          <a:cs typeface="Geneva" charset="0"/>
        </a:defRPr>
      </a:lvl3pPr>
      <a:lvl4pPr marL="1600200" indent="-228600" algn="l" rtl="0" eaLnBrk="0" fontAlgn="base" hangingPunct="0">
        <a:spcBef>
          <a:spcPct val="20000"/>
        </a:spcBef>
        <a:spcAft>
          <a:spcPct val="0"/>
        </a:spcAft>
        <a:buChar char="–"/>
        <a:defRPr sz="2000">
          <a:solidFill>
            <a:schemeClr val="bg1"/>
          </a:solidFill>
          <a:latin typeface="+mn-lt"/>
          <a:ea typeface="MS PGothic" pitchFamily="34" charset="-128"/>
          <a:cs typeface="Geneva" charset="0"/>
        </a:defRPr>
      </a:lvl4pPr>
      <a:lvl5pPr marL="2057400" indent="-228600" algn="l" rtl="0" eaLnBrk="0" fontAlgn="base" hangingPunct="0">
        <a:spcBef>
          <a:spcPct val="20000"/>
        </a:spcBef>
        <a:spcAft>
          <a:spcPct val="0"/>
        </a:spcAft>
        <a:buChar char="»"/>
        <a:defRPr sz="2000">
          <a:solidFill>
            <a:schemeClr val="bg1"/>
          </a:solidFill>
          <a:latin typeface="+mn-lt"/>
          <a:ea typeface="MS PGothic" pitchFamily="34" charset="-128"/>
          <a:cs typeface="Geneva" charset="0"/>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87779"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877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a:effectLst>
                  <a:outerShdw blurRad="38100" dist="38100" dir="2700000" algn="tl">
                    <a:srgbClr val="000000"/>
                  </a:outerShdw>
                </a:effectLst>
                <a:latin typeface="Arial" charset="0"/>
              </a:defRPr>
            </a:lvl1pPr>
          </a:lstStyle>
          <a:p>
            <a:pPr>
              <a:defRPr/>
            </a:pPr>
            <a:endParaRPr lang="en-US">
              <a:solidFill>
                <a:srgbClr val="FFFFFF"/>
              </a:solidFill>
            </a:endParaRPr>
          </a:p>
        </p:txBody>
      </p:sp>
      <p:sp>
        <p:nvSpPr>
          <p:cNvPr id="5877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b="0">
                <a:effectLst>
                  <a:outerShdw blurRad="38100" dist="38100" dir="2700000" algn="tl">
                    <a:srgbClr val="000000"/>
                  </a:outerShdw>
                </a:effectLst>
                <a:latin typeface="Arial" charset="0"/>
              </a:defRPr>
            </a:lvl1pPr>
          </a:lstStyle>
          <a:p>
            <a:pPr>
              <a:defRPr/>
            </a:pPr>
            <a:endParaRPr lang="en-US">
              <a:solidFill>
                <a:srgbClr val="FFFFFF"/>
              </a:solidFill>
            </a:endParaRPr>
          </a:p>
        </p:txBody>
      </p:sp>
      <p:sp>
        <p:nvSpPr>
          <p:cNvPr id="5877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b="0">
                <a:effectLst>
                  <a:outerShdw blurRad="38100" dist="38100" dir="2700000" algn="tl">
                    <a:srgbClr val="000000"/>
                  </a:outerShdw>
                </a:effectLst>
                <a:latin typeface="Arial" charset="0"/>
              </a:defRPr>
            </a:lvl1pPr>
          </a:lstStyle>
          <a:p>
            <a:pPr>
              <a:defRPr/>
            </a:pPr>
            <a:fld id="{04D492EE-B65E-4061-B96B-3B2132A4504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308241258"/>
      </p:ext>
    </p:extLst>
  </p:cSld>
  <p:clrMap bg1="dk2" tx1="lt1" bg2="dk1" tx2="lt2" accent1="accent1" accent2="accent2" accent3="accent3" accent4="accent4" accent5="accent5" accent6="accent6" hlink="hlink" folHlink="folHlink"/>
  <p:sldLayoutIdLst>
    <p:sldLayoutId id="2147493321" r:id="rId1"/>
    <p:sldLayoutId id="2147493322" r:id="rId2"/>
    <p:sldLayoutId id="2147493323" r:id="rId3"/>
    <p:sldLayoutId id="2147493324" r:id="rId4"/>
    <p:sldLayoutId id="2147493325" r:id="rId5"/>
    <p:sldLayoutId id="2147493326" r:id="rId6"/>
    <p:sldLayoutId id="2147493327" r:id="rId7"/>
    <p:sldLayoutId id="2147493328" r:id="rId8"/>
    <p:sldLayoutId id="2147493329" r:id="rId9"/>
    <p:sldLayoutId id="2147493330" r:id="rId10"/>
    <p:sldLayoutId id="2147493331"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87779"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877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a:effectLst>
                  <a:outerShdw blurRad="38100" dist="38100" dir="2700000" algn="tl">
                    <a:srgbClr val="000000"/>
                  </a:outerShdw>
                </a:effectLst>
                <a:latin typeface="Arial" charset="0"/>
              </a:defRPr>
            </a:lvl1pPr>
          </a:lstStyle>
          <a:p>
            <a:pPr>
              <a:defRPr/>
            </a:pPr>
            <a:endParaRPr lang="en-US">
              <a:solidFill>
                <a:srgbClr val="FFFFFF"/>
              </a:solidFill>
            </a:endParaRPr>
          </a:p>
        </p:txBody>
      </p:sp>
      <p:sp>
        <p:nvSpPr>
          <p:cNvPr id="5877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b="0">
                <a:effectLst>
                  <a:outerShdw blurRad="38100" dist="38100" dir="2700000" algn="tl">
                    <a:srgbClr val="000000"/>
                  </a:outerShdw>
                </a:effectLst>
                <a:latin typeface="Arial" charset="0"/>
              </a:defRPr>
            </a:lvl1pPr>
          </a:lstStyle>
          <a:p>
            <a:pPr>
              <a:defRPr/>
            </a:pPr>
            <a:endParaRPr lang="en-US">
              <a:solidFill>
                <a:srgbClr val="FFFFFF"/>
              </a:solidFill>
            </a:endParaRPr>
          </a:p>
        </p:txBody>
      </p:sp>
      <p:sp>
        <p:nvSpPr>
          <p:cNvPr id="5877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b="0">
                <a:effectLst>
                  <a:outerShdw blurRad="38100" dist="38100" dir="2700000" algn="tl">
                    <a:srgbClr val="000000"/>
                  </a:outerShdw>
                </a:effectLst>
                <a:latin typeface="Arial" charset="0"/>
              </a:defRPr>
            </a:lvl1pPr>
          </a:lstStyle>
          <a:p>
            <a:pPr>
              <a:defRPr/>
            </a:pPr>
            <a:fld id="{04D492EE-B65E-4061-B96B-3B2132A4504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1622365"/>
      </p:ext>
    </p:extLst>
  </p:cSld>
  <p:clrMap bg1="dk2" tx1="lt1" bg2="dk1" tx2="lt2" accent1="accent1" accent2="accent2" accent3="accent3" accent4="accent4" accent5="accent5" accent6="accent6" hlink="hlink" folHlink="folHlink"/>
  <p:sldLayoutIdLst>
    <p:sldLayoutId id="2147493561" r:id="rId1"/>
    <p:sldLayoutId id="2147493562" r:id="rId2"/>
    <p:sldLayoutId id="2147493563" r:id="rId3"/>
    <p:sldLayoutId id="2147493564" r:id="rId4"/>
    <p:sldLayoutId id="2147493565" r:id="rId5"/>
    <p:sldLayoutId id="2147493566" r:id="rId6"/>
    <p:sldLayoutId id="2147493567" r:id="rId7"/>
    <p:sldLayoutId id="2147493568" r:id="rId8"/>
    <p:sldLayoutId id="2147493569" r:id="rId9"/>
    <p:sldLayoutId id="2147493570" r:id="rId10"/>
    <p:sldLayoutId id="2147493571"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87779"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877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a:solidFill>
                  <a:srgbClr val="FFFFFF"/>
                </a:solidFill>
                <a:effectLst>
                  <a:outerShdw blurRad="38100" dist="38100" dir="2700000" algn="tl">
                    <a:srgbClr val="000000"/>
                  </a:outerShdw>
                </a:effectLst>
                <a:latin typeface="Arial" charset="0"/>
              </a:defRPr>
            </a:lvl1pPr>
          </a:lstStyle>
          <a:p>
            <a:pPr>
              <a:defRPr/>
            </a:pPr>
            <a:endParaRPr lang="en-US"/>
          </a:p>
        </p:txBody>
      </p:sp>
      <p:sp>
        <p:nvSpPr>
          <p:cNvPr id="5877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b="0">
                <a:solidFill>
                  <a:srgbClr val="FFFFFF"/>
                </a:solidFill>
                <a:effectLst>
                  <a:outerShdw blurRad="38100" dist="38100" dir="2700000" algn="tl">
                    <a:srgbClr val="000000"/>
                  </a:outerShdw>
                </a:effectLst>
                <a:latin typeface="Arial" charset="0"/>
              </a:defRPr>
            </a:lvl1pPr>
          </a:lstStyle>
          <a:p>
            <a:pPr>
              <a:defRPr/>
            </a:pPr>
            <a:endParaRPr lang="en-US"/>
          </a:p>
        </p:txBody>
      </p:sp>
      <p:sp>
        <p:nvSpPr>
          <p:cNvPr id="5877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b="0">
                <a:solidFill>
                  <a:srgbClr val="FFFFFF"/>
                </a:solidFill>
                <a:effectLst>
                  <a:outerShdw blurRad="38100" dist="38100" dir="2700000" algn="tl">
                    <a:srgbClr val="000000"/>
                  </a:outerShdw>
                </a:effectLst>
                <a:latin typeface="Arial" charset="0"/>
              </a:defRPr>
            </a:lvl1pPr>
          </a:lstStyle>
          <a:p>
            <a:pPr>
              <a:defRPr/>
            </a:pPr>
            <a:fld id="{3690F72D-251D-4A2D-8B7D-8E24C71C6F76}" type="slidenum">
              <a:rPr lang="en-US"/>
              <a:pPr>
                <a:defRPr/>
              </a:pPr>
              <a:t>‹#›</a:t>
            </a:fld>
            <a:endParaRPr lang="en-US"/>
          </a:p>
        </p:txBody>
      </p:sp>
    </p:spTree>
    <p:extLst>
      <p:ext uri="{BB962C8B-B14F-4D97-AF65-F5344CB8AC3E}">
        <p14:creationId xmlns:p14="http://schemas.microsoft.com/office/powerpoint/2010/main" val="511417914"/>
      </p:ext>
    </p:extLst>
  </p:cSld>
  <p:clrMap bg1="dk2" tx1="lt1" bg2="dk1" tx2="lt2" accent1="accent1" accent2="accent2" accent3="accent3" accent4="accent4" accent5="accent5" accent6="accent6" hlink="hlink" folHlink="folHlink"/>
  <p:sldLayoutIdLst>
    <p:sldLayoutId id="2147493760" r:id="rId1"/>
    <p:sldLayoutId id="2147493761" r:id="rId2"/>
    <p:sldLayoutId id="2147493762" r:id="rId3"/>
    <p:sldLayoutId id="2147493763" r:id="rId4"/>
    <p:sldLayoutId id="2147493764" r:id="rId5"/>
    <p:sldLayoutId id="2147493765" r:id="rId6"/>
    <p:sldLayoutId id="2147493766" r:id="rId7"/>
    <p:sldLayoutId id="2147493767" r:id="rId8"/>
    <p:sldLayoutId id="2147493768" r:id="rId9"/>
    <p:sldLayoutId id="2147493769" r:id="rId10"/>
    <p:sldLayoutId id="2147493770"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87779"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877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400" b="0">
                <a:solidFill>
                  <a:srgbClr val="FFFFFF"/>
                </a:solidFill>
                <a:effectLst>
                  <a:outerShdw blurRad="38100" dist="38100" dir="2700000" algn="tl">
                    <a:srgbClr val="000000"/>
                  </a:outerShdw>
                </a:effectLst>
                <a:latin typeface="Arial" charset="0"/>
              </a:defRPr>
            </a:lvl1pPr>
          </a:lstStyle>
          <a:p>
            <a:pPr>
              <a:defRPr/>
            </a:pPr>
            <a:endParaRPr lang="en-US"/>
          </a:p>
        </p:txBody>
      </p:sp>
      <p:sp>
        <p:nvSpPr>
          <p:cNvPr id="5877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b="0">
                <a:solidFill>
                  <a:srgbClr val="FFFFFF"/>
                </a:solidFill>
                <a:effectLst>
                  <a:outerShdw blurRad="38100" dist="38100" dir="2700000" algn="tl">
                    <a:srgbClr val="000000"/>
                  </a:outerShdw>
                </a:effectLst>
                <a:latin typeface="Arial" charset="0"/>
              </a:defRPr>
            </a:lvl1pPr>
          </a:lstStyle>
          <a:p>
            <a:pPr>
              <a:defRPr/>
            </a:pPr>
            <a:endParaRPr lang="en-US"/>
          </a:p>
        </p:txBody>
      </p:sp>
      <p:sp>
        <p:nvSpPr>
          <p:cNvPr id="5877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b="0">
                <a:solidFill>
                  <a:srgbClr val="FFFFFF"/>
                </a:solidFill>
                <a:effectLst>
                  <a:outerShdw blurRad="38100" dist="38100" dir="2700000" algn="tl">
                    <a:srgbClr val="000000"/>
                  </a:outerShdw>
                </a:effectLst>
                <a:latin typeface="Arial" charset="0"/>
              </a:defRPr>
            </a:lvl1pPr>
          </a:lstStyle>
          <a:p>
            <a:pPr>
              <a:defRPr/>
            </a:pPr>
            <a:fld id="{90DEBA72-1F54-4338-9B67-88D035405A04}" type="slidenum">
              <a:rPr lang="en-US"/>
              <a:pPr>
                <a:defRPr/>
              </a:pPr>
              <a:t>‹#›</a:t>
            </a:fld>
            <a:endParaRPr lang="en-US"/>
          </a:p>
        </p:txBody>
      </p:sp>
    </p:spTree>
    <p:extLst>
      <p:ext uri="{BB962C8B-B14F-4D97-AF65-F5344CB8AC3E}">
        <p14:creationId xmlns:p14="http://schemas.microsoft.com/office/powerpoint/2010/main" val="4178605765"/>
      </p:ext>
    </p:extLst>
  </p:cSld>
  <p:clrMap bg1="dk2" tx1="lt1" bg2="dk1" tx2="lt2" accent1="accent1" accent2="accent2" accent3="accent3" accent4="accent4" accent5="accent5" accent6="accent6" hlink="hlink" folHlink="folHlink"/>
  <p:sldLayoutIdLst>
    <p:sldLayoutId id="2147493796" r:id="rId1"/>
    <p:sldLayoutId id="2147493797" r:id="rId2"/>
    <p:sldLayoutId id="2147493798" r:id="rId3"/>
    <p:sldLayoutId id="2147493799" r:id="rId4"/>
    <p:sldLayoutId id="2147493800" r:id="rId5"/>
    <p:sldLayoutId id="2147493801" r:id="rId6"/>
    <p:sldLayoutId id="2147493802" r:id="rId7"/>
    <p:sldLayoutId id="2147493803" r:id="rId8"/>
    <p:sldLayoutId id="2147493804" r:id="rId9"/>
    <p:sldLayoutId id="2147493805" r:id="rId10"/>
    <p:sldLayoutId id="2147493806"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87779"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877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a:effectLst>
                  <a:outerShdw blurRad="38100" dist="38100" dir="2700000" algn="tl">
                    <a:srgbClr val="000000"/>
                  </a:outerShdw>
                </a:effectLst>
                <a:latin typeface="Arial" charset="0"/>
              </a:defRPr>
            </a:lvl1pPr>
          </a:lstStyle>
          <a:p>
            <a:pPr>
              <a:defRPr/>
            </a:pPr>
            <a:endParaRPr lang="en-US">
              <a:solidFill>
                <a:srgbClr val="FFFFFF"/>
              </a:solidFill>
            </a:endParaRPr>
          </a:p>
        </p:txBody>
      </p:sp>
      <p:sp>
        <p:nvSpPr>
          <p:cNvPr id="5877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b="0">
                <a:effectLst>
                  <a:outerShdw blurRad="38100" dist="38100" dir="2700000" algn="tl">
                    <a:srgbClr val="000000"/>
                  </a:outerShdw>
                </a:effectLst>
                <a:latin typeface="Arial" charset="0"/>
              </a:defRPr>
            </a:lvl1pPr>
          </a:lstStyle>
          <a:p>
            <a:pPr>
              <a:defRPr/>
            </a:pPr>
            <a:endParaRPr lang="en-US">
              <a:solidFill>
                <a:srgbClr val="FFFFFF"/>
              </a:solidFill>
            </a:endParaRPr>
          </a:p>
        </p:txBody>
      </p:sp>
      <p:sp>
        <p:nvSpPr>
          <p:cNvPr id="5877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b="0">
                <a:effectLst>
                  <a:outerShdw blurRad="38100" dist="38100" dir="2700000" algn="tl">
                    <a:srgbClr val="000000"/>
                  </a:outerShdw>
                </a:effectLst>
                <a:latin typeface="Arial" charset="0"/>
              </a:defRPr>
            </a:lvl1pPr>
          </a:lstStyle>
          <a:p>
            <a:pPr>
              <a:defRPr/>
            </a:pPr>
            <a:fld id="{5D3C62C0-7998-4D4E-8DE3-0BAAFD2B8EE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33101981"/>
      </p:ext>
    </p:extLst>
  </p:cSld>
  <p:clrMap bg1="dk2" tx1="lt1" bg2="dk1" tx2="lt2" accent1="accent1" accent2="accent2" accent3="accent3" accent4="accent4" accent5="accent5" accent6="accent6" hlink="hlink" folHlink="folHlink"/>
  <p:sldLayoutIdLst>
    <p:sldLayoutId id="2147493808" r:id="rId1"/>
    <p:sldLayoutId id="2147493809" r:id="rId2"/>
    <p:sldLayoutId id="2147493810" r:id="rId3"/>
    <p:sldLayoutId id="2147493811" r:id="rId4"/>
    <p:sldLayoutId id="2147493812" r:id="rId5"/>
    <p:sldLayoutId id="2147493813" r:id="rId6"/>
    <p:sldLayoutId id="2147493814" r:id="rId7"/>
    <p:sldLayoutId id="2147493815" r:id="rId8"/>
    <p:sldLayoutId id="2147493816" r:id="rId9"/>
    <p:sldLayoutId id="2147493817" r:id="rId10"/>
    <p:sldLayoutId id="2147493818"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87778" name="Rectangle 2">
            <a:extLst>
              <a:ext uri="{FF2B5EF4-FFF2-40B4-BE49-F238E27FC236}">
                <a16:creationId xmlns:a16="http://schemas.microsoft.com/office/drawing/2014/main" id="{CD5050F8-73C1-456A-9992-6898DD8F851B}"/>
              </a:ext>
            </a:extLst>
          </p:cNvPr>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87779" name="Rectangle 3">
            <a:extLst>
              <a:ext uri="{FF2B5EF4-FFF2-40B4-BE49-F238E27FC236}">
                <a16:creationId xmlns:a16="http://schemas.microsoft.com/office/drawing/2014/main" id="{F1167180-31B1-4446-BE6F-9FF1C6F1DC80}"/>
              </a:ext>
            </a:extLst>
          </p:cNvPr>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87780" name="Rectangle 4">
            <a:extLst>
              <a:ext uri="{FF2B5EF4-FFF2-40B4-BE49-F238E27FC236}">
                <a16:creationId xmlns:a16="http://schemas.microsoft.com/office/drawing/2014/main" id="{8C911B9D-D56F-4FEE-A34D-5DDA423DC0F8}"/>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400" b="0">
                <a:solidFill>
                  <a:srgbClr val="FFFFFF"/>
                </a:solidFill>
                <a:effectLst>
                  <a:outerShdw blurRad="38100" dist="38100" dir="2700000" algn="tl">
                    <a:srgbClr val="000000"/>
                  </a:outerShdw>
                </a:effectLst>
                <a:latin typeface="Arial" charset="0"/>
                <a:cs typeface="+mn-cs"/>
              </a:defRPr>
            </a:lvl1pPr>
          </a:lstStyle>
          <a:p>
            <a:pPr>
              <a:defRPr/>
            </a:pPr>
            <a:endParaRPr lang="en-US"/>
          </a:p>
        </p:txBody>
      </p:sp>
      <p:sp>
        <p:nvSpPr>
          <p:cNvPr id="587781" name="Rectangle 5">
            <a:extLst>
              <a:ext uri="{FF2B5EF4-FFF2-40B4-BE49-F238E27FC236}">
                <a16:creationId xmlns:a16="http://schemas.microsoft.com/office/drawing/2014/main" id="{64701A16-DCF6-4439-84FE-2F3F9993D349}"/>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b="0">
                <a:solidFill>
                  <a:srgbClr val="FFFFFF"/>
                </a:solidFill>
                <a:effectLst>
                  <a:outerShdw blurRad="38100" dist="38100" dir="2700000" algn="tl">
                    <a:srgbClr val="000000"/>
                  </a:outerShdw>
                </a:effectLst>
                <a:latin typeface="Arial" charset="0"/>
                <a:cs typeface="+mn-cs"/>
              </a:defRPr>
            </a:lvl1pPr>
          </a:lstStyle>
          <a:p>
            <a:pPr>
              <a:defRPr/>
            </a:pPr>
            <a:endParaRPr lang="en-US"/>
          </a:p>
        </p:txBody>
      </p:sp>
      <p:sp>
        <p:nvSpPr>
          <p:cNvPr id="587782" name="Rectangle 6">
            <a:extLst>
              <a:ext uri="{FF2B5EF4-FFF2-40B4-BE49-F238E27FC236}">
                <a16:creationId xmlns:a16="http://schemas.microsoft.com/office/drawing/2014/main" id="{525C3180-EE29-438E-BBB0-7D011E30BD7F}"/>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b="0">
                <a:solidFill>
                  <a:srgbClr val="FFFFFF"/>
                </a:solidFill>
                <a:effectLst>
                  <a:outerShdw blurRad="38100" dist="38100" dir="2700000" algn="tl">
                    <a:srgbClr val="000000"/>
                  </a:outerShdw>
                </a:effectLst>
              </a:defRPr>
            </a:lvl1pPr>
          </a:lstStyle>
          <a:p>
            <a:fld id="{16EFDE9E-DF08-4DE2-99AA-509F46B45C79}" type="slidenum">
              <a:rPr lang="en-US" altLang="en-US"/>
              <a:pPr/>
              <a:t>‹#›</a:t>
            </a:fld>
            <a:endParaRPr lang="en-US" altLang="en-US"/>
          </a:p>
        </p:txBody>
      </p:sp>
    </p:spTree>
    <p:extLst>
      <p:ext uri="{BB962C8B-B14F-4D97-AF65-F5344CB8AC3E}">
        <p14:creationId xmlns:p14="http://schemas.microsoft.com/office/powerpoint/2010/main" val="3585563636"/>
      </p:ext>
    </p:extLst>
  </p:cSld>
  <p:clrMap bg1="dk2" tx1="lt1" bg2="dk1" tx2="lt2" accent1="accent1" accent2="accent2" accent3="accent3" accent4="accent4" accent5="accent5" accent6="accent6" hlink="hlink" folHlink="folHlink"/>
  <p:sldLayoutIdLst>
    <p:sldLayoutId id="2147494026" r:id="rId1"/>
    <p:sldLayoutId id="2147494027" r:id="rId2"/>
    <p:sldLayoutId id="2147494028" r:id="rId3"/>
    <p:sldLayoutId id="2147494029" r:id="rId4"/>
    <p:sldLayoutId id="2147494030" r:id="rId5"/>
    <p:sldLayoutId id="2147494031" r:id="rId6"/>
    <p:sldLayoutId id="2147494032" r:id="rId7"/>
    <p:sldLayoutId id="2147494033" r:id="rId8"/>
    <p:sldLayoutId id="2147494034" r:id="rId9"/>
    <p:sldLayoutId id="2147494035" r:id="rId10"/>
    <p:sldLayoutId id="2147494036"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5.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0.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0.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8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8.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8.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2.xml"/><Relationship Id="rId1" Type="http://schemas.openxmlformats.org/officeDocument/2006/relationships/slideLayout" Target="../slideLayouts/slideLayout69.xml"/></Relationships>
</file>

<file path=ppt/slides/_rels/slide1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21.xml"/><Relationship Id="rId1" Type="http://schemas.openxmlformats.org/officeDocument/2006/relationships/slideLayout" Target="../slideLayouts/slideLayout25.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5.xml"/><Relationship Id="rId1" Type="http://schemas.openxmlformats.org/officeDocument/2006/relationships/slideLayout" Target="../slideLayouts/slideLayout25.xml"/><Relationship Id="rId5" Type="http://schemas.openxmlformats.org/officeDocument/2006/relationships/image" Target="../media/image25.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5.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32.xm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92546" name="Rectangle 2"/>
          <p:cNvSpPr>
            <a:spLocks noGrp="1" noChangeArrowheads="1"/>
          </p:cNvSpPr>
          <p:nvPr>
            <p:ph type="ctrTitle"/>
          </p:nvPr>
        </p:nvSpPr>
        <p:spPr>
          <a:xfrm>
            <a:off x="533400" y="76200"/>
            <a:ext cx="8077200" cy="1431925"/>
          </a:xfrm>
        </p:spPr>
        <p:txBody>
          <a:bodyPr/>
          <a:lstStyle/>
          <a:p>
            <a:pPr algn="ctr" eaLnBrk="1" hangingPunct="1">
              <a:defRPr/>
            </a:pPr>
            <a:r>
              <a:rPr lang="en-US" sz="2800" b="1" dirty="0">
                <a:solidFill>
                  <a:srgbClr val="FFFF00"/>
                </a:solidFill>
              </a:rPr>
              <a:t>Regional Ocean Circulation Model for the west Antarctic Peninsula (including the area around Palmer Deep) </a:t>
            </a:r>
          </a:p>
        </p:txBody>
      </p:sp>
      <p:sp>
        <p:nvSpPr>
          <p:cNvPr id="50179" name="Text Box 4"/>
          <p:cNvSpPr txBox="1">
            <a:spLocks noChangeArrowheads="1"/>
          </p:cNvSpPr>
          <p:nvPr/>
        </p:nvSpPr>
        <p:spPr bwMode="auto">
          <a:xfrm>
            <a:off x="762000" y="2133600"/>
            <a:ext cx="7543800" cy="457200"/>
          </a:xfrm>
          <a:prstGeom prst="rect">
            <a:avLst/>
          </a:prstGeom>
          <a:noFill/>
          <a:ln w="9525">
            <a:noFill/>
            <a:miter lim="800000"/>
            <a:headEnd/>
            <a:tailEnd/>
          </a:ln>
        </p:spPr>
        <p:txBody>
          <a:bodyPr>
            <a:spAutoFit/>
          </a:bodyPr>
          <a:lstStyle/>
          <a:p>
            <a:pPr>
              <a:spcBef>
                <a:spcPct val="50000"/>
              </a:spcBef>
            </a:pPr>
            <a:endParaRPr lang="en-US">
              <a:solidFill>
                <a:srgbClr val="FFFFFF"/>
              </a:solidFill>
            </a:endParaRPr>
          </a:p>
        </p:txBody>
      </p:sp>
      <p:sp>
        <p:nvSpPr>
          <p:cNvPr id="492549" name="Text Box 5"/>
          <p:cNvSpPr txBox="1">
            <a:spLocks noChangeArrowheads="1"/>
          </p:cNvSpPr>
          <p:nvPr/>
        </p:nvSpPr>
        <p:spPr bwMode="auto">
          <a:xfrm>
            <a:off x="1485900" y="1905000"/>
            <a:ext cx="6172200" cy="1569660"/>
          </a:xfrm>
          <a:prstGeom prst="rect">
            <a:avLst/>
          </a:prstGeom>
          <a:solidFill>
            <a:srgbClr val="66FFFF"/>
          </a:solidFill>
          <a:ln w="9525">
            <a:noFill/>
            <a:miter lim="800000"/>
            <a:headEnd/>
            <a:tailEnd/>
          </a:ln>
          <a:effectLst/>
        </p:spPr>
        <p:txBody>
          <a:bodyPr>
            <a:spAutoFit/>
          </a:bodyPr>
          <a:lstStyle/>
          <a:p>
            <a:pPr algn="ctr">
              <a:defRPr/>
            </a:pPr>
            <a:r>
              <a:rPr lang="en-US" sz="2000" b="0" dirty="0">
                <a:solidFill>
                  <a:srgbClr val="000000"/>
                </a:solidFill>
                <a:effectLst>
                  <a:outerShdw blurRad="38100" dist="38100" dir="2700000" algn="tl">
                    <a:srgbClr val="FFFFFF"/>
                  </a:outerShdw>
                </a:effectLst>
                <a:latin typeface="Tahoma" pitchFamily="34" charset="0"/>
              </a:rPr>
              <a:t>Mike Dinniman</a:t>
            </a:r>
          </a:p>
          <a:p>
            <a:pPr algn="ctr">
              <a:defRPr/>
            </a:pPr>
            <a:r>
              <a:rPr lang="en-US" sz="2000" b="0" dirty="0">
                <a:solidFill>
                  <a:srgbClr val="000000"/>
                </a:solidFill>
                <a:effectLst>
                  <a:outerShdw blurRad="38100" dist="38100" dir="2700000" algn="tl">
                    <a:srgbClr val="FFFFFF"/>
                  </a:outerShdw>
                </a:effectLst>
                <a:latin typeface="Tahoma" pitchFamily="34" charset="0"/>
              </a:rPr>
              <a:t>Center for Coastal Physical Oceanography</a:t>
            </a:r>
          </a:p>
          <a:p>
            <a:pPr algn="ctr">
              <a:defRPr/>
            </a:pPr>
            <a:r>
              <a:rPr lang="en-US" sz="2000" b="0" dirty="0">
                <a:solidFill>
                  <a:srgbClr val="000000"/>
                </a:solidFill>
                <a:effectLst>
                  <a:outerShdw blurRad="38100" dist="38100" dir="2700000" algn="tl">
                    <a:srgbClr val="FFFFFF"/>
                  </a:outerShdw>
                </a:effectLst>
                <a:latin typeface="Tahoma" pitchFamily="34" charset="0"/>
              </a:rPr>
              <a:t>Old Dominion University</a:t>
            </a:r>
          </a:p>
          <a:p>
            <a:pPr algn="ctr">
              <a:defRPr/>
            </a:pPr>
            <a:endParaRPr lang="en-US" sz="800" b="0" dirty="0">
              <a:solidFill>
                <a:srgbClr val="000000"/>
              </a:solidFill>
              <a:effectLst>
                <a:outerShdw blurRad="38100" dist="38100" dir="2700000" algn="tl">
                  <a:srgbClr val="FFFFFF"/>
                </a:outerShdw>
              </a:effectLst>
              <a:latin typeface="Tahoma" pitchFamily="34" charset="0"/>
            </a:endParaRPr>
          </a:p>
          <a:p>
            <a:pPr algn="ctr">
              <a:defRPr/>
            </a:pPr>
            <a:endParaRPr lang="en-US" sz="800" b="0" dirty="0">
              <a:solidFill>
                <a:srgbClr val="000000"/>
              </a:solidFill>
              <a:effectLst>
                <a:outerShdw blurRad="38100" dist="38100" dir="2700000" algn="tl">
                  <a:srgbClr val="FFFFFF"/>
                </a:outerShdw>
              </a:effectLst>
              <a:latin typeface="Tahoma" pitchFamily="34" charset="0"/>
            </a:endParaRPr>
          </a:p>
          <a:p>
            <a:pPr algn="ctr">
              <a:defRPr/>
            </a:pPr>
            <a:r>
              <a:rPr lang="en-US" sz="2000" b="0" dirty="0">
                <a:solidFill>
                  <a:srgbClr val="000000"/>
                </a:solidFill>
                <a:effectLst>
                  <a:outerShdw blurRad="38100" dist="38100" dir="2700000" algn="tl">
                    <a:srgbClr val="FFFFFF"/>
                  </a:outerShdw>
                </a:effectLst>
                <a:latin typeface="Tahoma" pitchFamily="34" charset="0"/>
              </a:rPr>
              <a:t>August 13, 2019</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63468" y="5669024"/>
            <a:ext cx="2340864" cy="904425"/>
          </a:xfrm>
          <a:prstGeom prst="rect">
            <a:avLst/>
          </a:prstGeom>
        </p:spPr>
      </p:pic>
    </p:spTree>
    <p:extLst>
      <p:ext uri="{BB962C8B-B14F-4D97-AF65-F5344CB8AC3E}">
        <p14:creationId xmlns:p14="http://schemas.microsoft.com/office/powerpoint/2010/main" val="2179312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3411" name="Rectangle 3">
            <a:extLst>
              <a:ext uri="{FF2B5EF4-FFF2-40B4-BE49-F238E27FC236}">
                <a16:creationId xmlns:a16="http://schemas.microsoft.com/office/drawing/2014/main" id="{17AF3D58-BA20-4908-9DAF-B3ACDE46D47D}"/>
              </a:ext>
            </a:extLst>
          </p:cNvPr>
          <p:cNvSpPr>
            <a:spLocks noGrp="1" noChangeArrowheads="1"/>
          </p:cNvSpPr>
          <p:nvPr>
            <p:ph type="body" idx="1"/>
          </p:nvPr>
        </p:nvSpPr>
        <p:spPr>
          <a:xfrm>
            <a:off x="457200" y="990600"/>
            <a:ext cx="8458200" cy="5715000"/>
          </a:xfrm>
        </p:spPr>
        <p:txBody>
          <a:bodyPr/>
          <a:lstStyle/>
          <a:p>
            <a:pPr eaLnBrk="1" hangingPunct="1">
              <a:lnSpc>
                <a:spcPct val="90000"/>
              </a:lnSpc>
              <a:defRPr/>
            </a:pPr>
            <a:endParaRPr lang="en-US" sz="1200" dirty="0">
              <a:latin typeface="Comic Sans MS" pitchFamily="66" charset="0"/>
            </a:endParaRPr>
          </a:p>
          <a:p>
            <a:pPr eaLnBrk="1" hangingPunct="1">
              <a:lnSpc>
                <a:spcPct val="90000"/>
              </a:lnSpc>
              <a:defRPr/>
            </a:pPr>
            <a:r>
              <a:rPr lang="en-US" sz="2800" dirty="0">
                <a:latin typeface="Comic Sans MS" pitchFamily="66" charset="0"/>
              </a:rPr>
              <a:t>Hear about computer models of the atmospheric weather all the time…</a:t>
            </a:r>
          </a:p>
          <a:p>
            <a:pPr eaLnBrk="1" hangingPunct="1">
              <a:lnSpc>
                <a:spcPct val="90000"/>
              </a:lnSpc>
              <a:defRPr/>
            </a:pPr>
            <a:endParaRPr lang="en-US" sz="2800" dirty="0">
              <a:latin typeface="Comic Sans MS" pitchFamily="66" charset="0"/>
            </a:endParaRPr>
          </a:p>
          <a:p>
            <a:pPr eaLnBrk="1" hangingPunct="1">
              <a:lnSpc>
                <a:spcPct val="90000"/>
              </a:lnSpc>
              <a:defRPr/>
            </a:pPr>
            <a:endParaRPr lang="en-US" sz="1200" dirty="0">
              <a:latin typeface="Comic Sans MS" pitchFamily="66" charset="0"/>
            </a:endParaRPr>
          </a:p>
          <a:p>
            <a:pPr eaLnBrk="1" hangingPunct="1">
              <a:lnSpc>
                <a:spcPct val="90000"/>
              </a:lnSpc>
              <a:defRPr/>
            </a:pPr>
            <a:endParaRPr lang="en-US" sz="1200" b="1" dirty="0">
              <a:solidFill>
                <a:srgbClr val="FF0000"/>
              </a:solidFill>
              <a:latin typeface="Comic Sans MS" pitchFamily="66" charset="0"/>
            </a:endParaRPr>
          </a:p>
        </p:txBody>
      </p:sp>
      <p:pic>
        <p:nvPicPr>
          <p:cNvPr id="10243" name="Picture 1">
            <a:extLst>
              <a:ext uri="{FF2B5EF4-FFF2-40B4-BE49-F238E27FC236}">
                <a16:creationId xmlns:a16="http://schemas.microsoft.com/office/drawing/2014/main" id="{813767E0-C3F6-460A-B511-56B183FB18D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209800"/>
            <a:ext cx="7315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3410" name="Rectangle 2">
            <a:extLst>
              <a:ext uri="{FF2B5EF4-FFF2-40B4-BE49-F238E27FC236}">
                <a16:creationId xmlns:a16="http://schemas.microsoft.com/office/drawing/2014/main" id="{6835F177-E7E3-43E5-B955-D498E5243C8F}"/>
              </a:ext>
            </a:extLst>
          </p:cNvPr>
          <p:cNvSpPr>
            <a:spLocks noGrp="1" noChangeArrowheads="1"/>
          </p:cNvSpPr>
          <p:nvPr>
            <p:ph type="title"/>
          </p:nvPr>
        </p:nvSpPr>
        <p:spPr>
          <a:xfrm>
            <a:off x="457200" y="152400"/>
            <a:ext cx="8229600" cy="914400"/>
          </a:xfrm>
        </p:spPr>
        <p:txBody>
          <a:bodyPr/>
          <a:lstStyle/>
          <a:p>
            <a:pPr algn="ctr" eaLnBrk="1" hangingPunct="1">
              <a:defRPr/>
            </a:pPr>
            <a:r>
              <a:rPr lang="en-US" sz="3600" b="1" dirty="0">
                <a:solidFill>
                  <a:srgbClr val="FFFF00"/>
                </a:solidFill>
                <a:latin typeface="Comic Sans MS" pitchFamily="66" charset="0"/>
              </a:rPr>
              <a:t>Computer Models of “Weather”</a:t>
            </a:r>
          </a:p>
        </p:txBody>
      </p:sp>
      <p:sp>
        <p:nvSpPr>
          <p:cNvPr id="10245" name="TextBox 2">
            <a:extLst>
              <a:ext uri="{FF2B5EF4-FFF2-40B4-BE49-F238E27FC236}">
                <a16:creationId xmlns:a16="http://schemas.microsoft.com/office/drawing/2014/main" id="{89084D53-004F-41D0-92EB-C4660F769AA6}"/>
              </a:ext>
            </a:extLst>
          </p:cNvPr>
          <p:cNvSpPr txBox="1">
            <a:spLocks noChangeArrowheads="1"/>
          </p:cNvSpPr>
          <p:nvPr/>
        </p:nvSpPr>
        <p:spPr bwMode="auto">
          <a:xfrm>
            <a:off x="762000" y="6488113"/>
            <a:ext cx="1627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omic Sans MS" panose="030F0702030302020204" pitchFamily="66" charset="0"/>
                <a:ea typeface="+mn-ea"/>
                <a:cs typeface="Arial" panose="020B0604020202020204" pitchFamily="34" charset="0"/>
              </a:rPr>
              <a:t>(from WVEC)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3411" name="Rectangle 3">
            <a:extLst>
              <a:ext uri="{FF2B5EF4-FFF2-40B4-BE49-F238E27FC236}">
                <a16:creationId xmlns:a16="http://schemas.microsoft.com/office/drawing/2014/main" id="{C6AE59C8-41D2-4C77-AB7A-B4C882B69472}"/>
              </a:ext>
            </a:extLst>
          </p:cNvPr>
          <p:cNvSpPr>
            <a:spLocks noGrp="1" noChangeArrowheads="1"/>
          </p:cNvSpPr>
          <p:nvPr>
            <p:ph type="body" idx="1"/>
          </p:nvPr>
        </p:nvSpPr>
        <p:spPr>
          <a:xfrm>
            <a:off x="457200" y="990600"/>
            <a:ext cx="8458200" cy="5715000"/>
          </a:xfrm>
        </p:spPr>
        <p:txBody>
          <a:bodyPr/>
          <a:lstStyle/>
          <a:p>
            <a:pPr eaLnBrk="1" hangingPunct="1">
              <a:lnSpc>
                <a:spcPct val="90000"/>
              </a:lnSpc>
              <a:defRPr/>
            </a:pPr>
            <a:endParaRPr lang="en-US" sz="1200" dirty="0">
              <a:latin typeface="Comic Sans MS" pitchFamily="66" charset="0"/>
            </a:endParaRPr>
          </a:p>
          <a:p>
            <a:pPr eaLnBrk="1" hangingPunct="1">
              <a:lnSpc>
                <a:spcPct val="90000"/>
              </a:lnSpc>
              <a:defRPr/>
            </a:pPr>
            <a:r>
              <a:rPr lang="en-US" sz="2800" dirty="0">
                <a:latin typeface="Comic Sans MS" pitchFamily="66" charset="0"/>
              </a:rPr>
              <a:t>However, we can also make the same kind of computer models of the “weather” of the ocean:</a:t>
            </a:r>
          </a:p>
          <a:p>
            <a:pPr lvl="1" eaLnBrk="1" hangingPunct="1">
              <a:lnSpc>
                <a:spcPct val="90000"/>
              </a:lnSpc>
              <a:defRPr/>
            </a:pPr>
            <a:endParaRPr lang="en-US" sz="1400" dirty="0">
              <a:latin typeface="Comic Sans MS" pitchFamily="66" charset="0"/>
            </a:endParaRPr>
          </a:p>
          <a:p>
            <a:pPr lvl="1" eaLnBrk="1" hangingPunct="1">
              <a:lnSpc>
                <a:spcPct val="90000"/>
              </a:lnSpc>
              <a:defRPr/>
            </a:pPr>
            <a:r>
              <a:rPr lang="en-US" sz="2400" dirty="0">
                <a:latin typeface="Comic Sans MS" pitchFamily="66" charset="0"/>
              </a:rPr>
              <a:t>Both the atmosphere and the ocean are fluids moving around on a rotating ellipsoid (Earth)</a:t>
            </a:r>
          </a:p>
          <a:p>
            <a:pPr lvl="1" eaLnBrk="1" hangingPunct="1">
              <a:lnSpc>
                <a:spcPct val="90000"/>
              </a:lnSpc>
              <a:defRPr/>
            </a:pPr>
            <a:endParaRPr lang="en-US" sz="1400" dirty="0">
              <a:latin typeface="Comic Sans MS" pitchFamily="66" charset="0"/>
            </a:endParaRPr>
          </a:p>
          <a:p>
            <a:pPr lvl="1" eaLnBrk="1" hangingPunct="1">
              <a:lnSpc>
                <a:spcPct val="90000"/>
              </a:lnSpc>
              <a:defRPr/>
            </a:pPr>
            <a:r>
              <a:rPr lang="en-US" sz="2400" dirty="0">
                <a:latin typeface="Comic Sans MS" pitchFamily="66" charset="0"/>
              </a:rPr>
              <a:t>Both follow the same laws of physics</a:t>
            </a:r>
          </a:p>
          <a:p>
            <a:pPr lvl="1" eaLnBrk="1" hangingPunct="1">
              <a:lnSpc>
                <a:spcPct val="90000"/>
              </a:lnSpc>
              <a:defRPr/>
            </a:pPr>
            <a:endParaRPr lang="en-US" sz="1400" dirty="0">
              <a:latin typeface="Comic Sans MS" pitchFamily="66" charset="0"/>
            </a:endParaRPr>
          </a:p>
          <a:p>
            <a:pPr lvl="1" eaLnBrk="1" hangingPunct="1">
              <a:lnSpc>
                <a:spcPct val="90000"/>
              </a:lnSpc>
              <a:defRPr/>
            </a:pPr>
            <a:r>
              <a:rPr lang="en-US" sz="2400" dirty="0">
                <a:latin typeface="Comic Sans MS" pitchFamily="66" charset="0"/>
              </a:rPr>
              <a:t>Granted, there are many differences (for example, water </a:t>
            </a:r>
            <a:r>
              <a:rPr lang="en-US" sz="2400">
                <a:latin typeface="Comic Sans MS" pitchFamily="66" charset="0"/>
              </a:rPr>
              <a:t>is much denser </a:t>
            </a:r>
            <a:r>
              <a:rPr lang="en-US" sz="2400" dirty="0">
                <a:latin typeface="Comic Sans MS" pitchFamily="66" charset="0"/>
              </a:rPr>
              <a:t>than air), but both can be studied with some of the same mathematical equations</a:t>
            </a:r>
          </a:p>
          <a:p>
            <a:pPr eaLnBrk="1" hangingPunct="1">
              <a:lnSpc>
                <a:spcPct val="90000"/>
              </a:lnSpc>
              <a:defRPr/>
            </a:pPr>
            <a:endParaRPr lang="en-US" sz="2800" dirty="0">
              <a:latin typeface="Comic Sans MS" pitchFamily="66" charset="0"/>
            </a:endParaRPr>
          </a:p>
          <a:p>
            <a:pPr eaLnBrk="1" hangingPunct="1">
              <a:lnSpc>
                <a:spcPct val="90000"/>
              </a:lnSpc>
              <a:defRPr/>
            </a:pPr>
            <a:endParaRPr lang="en-US" sz="1200" dirty="0">
              <a:latin typeface="Comic Sans MS" pitchFamily="66" charset="0"/>
            </a:endParaRPr>
          </a:p>
          <a:p>
            <a:pPr eaLnBrk="1" hangingPunct="1">
              <a:lnSpc>
                <a:spcPct val="90000"/>
              </a:lnSpc>
              <a:defRPr/>
            </a:pPr>
            <a:endParaRPr lang="en-US" sz="1200" b="1" dirty="0">
              <a:solidFill>
                <a:srgbClr val="FF0000"/>
              </a:solidFill>
              <a:latin typeface="Comic Sans MS" pitchFamily="66" charset="0"/>
            </a:endParaRPr>
          </a:p>
        </p:txBody>
      </p:sp>
      <p:sp>
        <p:nvSpPr>
          <p:cNvPr id="913410" name="Rectangle 2">
            <a:extLst>
              <a:ext uri="{FF2B5EF4-FFF2-40B4-BE49-F238E27FC236}">
                <a16:creationId xmlns:a16="http://schemas.microsoft.com/office/drawing/2014/main" id="{1E1F0BDC-DF8A-438C-AAFF-C3B9C4C37303}"/>
              </a:ext>
            </a:extLst>
          </p:cNvPr>
          <p:cNvSpPr>
            <a:spLocks noGrp="1" noChangeArrowheads="1"/>
          </p:cNvSpPr>
          <p:nvPr>
            <p:ph type="title"/>
          </p:nvPr>
        </p:nvSpPr>
        <p:spPr>
          <a:xfrm>
            <a:off x="457200" y="152400"/>
            <a:ext cx="8229600" cy="914400"/>
          </a:xfrm>
        </p:spPr>
        <p:txBody>
          <a:bodyPr/>
          <a:lstStyle/>
          <a:p>
            <a:pPr algn="ctr" eaLnBrk="1" hangingPunct="1">
              <a:defRPr/>
            </a:pPr>
            <a:r>
              <a:rPr lang="en-US" sz="3600" b="1" dirty="0">
                <a:solidFill>
                  <a:srgbClr val="FFFF00"/>
                </a:solidFill>
                <a:latin typeface="Comic Sans MS" pitchFamily="66" charset="0"/>
              </a:rPr>
              <a:t>Computer Models of “Weather”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3411" name="Rectangle 3">
            <a:extLst>
              <a:ext uri="{FF2B5EF4-FFF2-40B4-BE49-F238E27FC236}">
                <a16:creationId xmlns:a16="http://schemas.microsoft.com/office/drawing/2014/main" id="{6AEBAECA-0959-4802-B07C-41386CD5CE32}"/>
              </a:ext>
            </a:extLst>
          </p:cNvPr>
          <p:cNvSpPr>
            <a:spLocks noGrp="1" noChangeArrowheads="1"/>
          </p:cNvSpPr>
          <p:nvPr>
            <p:ph type="body" idx="1"/>
          </p:nvPr>
        </p:nvSpPr>
        <p:spPr>
          <a:xfrm>
            <a:off x="152400" y="152400"/>
            <a:ext cx="3276600" cy="5715000"/>
          </a:xfrm>
        </p:spPr>
        <p:txBody>
          <a:bodyPr/>
          <a:lstStyle/>
          <a:p>
            <a:pPr eaLnBrk="1" hangingPunct="1">
              <a:lnSpc>
                <a:spcPct val="90000"/>
              </a:lnSpc>
              <a:defRPr/>
            </a:pPr>
            <a:endParaRPr lang="en-US" sz="1200" dirty="0">
              <a:latin typeface="Comic Sans MS" pitchFamily="66" charset="0"/>
            </a:endParaRPr>
          </a:p>
          <a:p>
            <a:pPr marL="0" indent="0" eaLnBrk="1" hangingPunct="1">
              <a:lnSpc>
                <a:spcPct val="90000"/>
              </a:lnSpc>
              <a:buFontTx/>
              <a:buNone/>
              <a:defRPr/>
            </a:pPr>
            <a:r>
              <a:rPr lang="en-US" sz="2800" dirty="0">
                <a:latin typeface="Comic Sans MS" pitchFamily="66" charset="0"/>
              </a:rPr>
              <a:t>First, divide up the atmosphere and/or ocean into “lots” of little boxes, the more the better:</a:t>
            </a:r>
          </a:p>
          <a:p>
            <a:pPr marL="0" indent="0" eaLnBrk="1" hangingPunct="1">
              <a:lnSpc>
                <a:spcPct val="90000"/>
              </a:lnSpc>
              <a:buFontTx/>
              <a:buNone/>
              <a:defRPr/>
            </a:pPr>
            <a:endParaRPr lang="en-US" sz="2800" dirty="0">
              <a:latin typeface="Comic Sans MS" pitchFamily="66" charset="0"/>
            </a:endParaRPr>
          </a:p>
          <a:p>
            <a:pPr marL="0" indent="0" eaLnBrk="1" hangingPunct="1">
              <a:lnSpc>
                <a:spcPct val="90000"/>
              </a:lnSpc>
              <a:buFontTx/>
              <a:buNone/>
              <a:defRPr/>
            </a:pPr>
            <a:r>
              <a:rPr lang="en-US" sz="2800" dirty="0">
                <a:latin typeface="Comic Sans MS" pitchFamily="66" charset="0"/>
              </a:rPr>
              <a:t>(model I’m going to show later has ~ 26,700,000 boxes)</a:t>
            </a:r>
          </a:p>
          <a:p>
            <a:pPr lvl="1" eaLnBrk="1" hangingPunct="1">
              <a:lnSpc>
                <a:spcPct val="90000"/>
              </a:lnSpc>
              <a:defRPr/>
            </a:pPr>
            <a:endParaRPr lang="en-US" sz="1400" dirty="0">
              <a:latin typeface="Comic Sans MS" pitchFamily="66" charset="0"/>
            </a:endParaRPr>
          </a:p>
        </p:txBody>
      </p:sp>
      <p:pic>
        <p:nvPicPr>
          <p:cNvPr id="12291" name="Picture 3">
            <a:extLst>
              <a:ext uri="{FF2B5EF4-FFF2-40B4-BE49-F238E27FC236}">
                <a16:creationId xmlns:a16="http://schemas.microsoft.com/office/drawing/2014/main" id="{674B293D-FBF3-45E6-B142-174319C03A2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2350" y="152400"/>
            <a:ext cx="5410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3411" name="Rectangle 3">
            <a:extLst>
              <a:ext uri="{FF2B5EF4-FFF2-40B4-BE49-F238E27FC236}">
                <a16:creationId xmlns:a16="http://schemas.microsoft.com/office/drawing/2014/main" id="{07B413ED-91EC-404B-84E8-493E74D83C11}"/>
              </a:ext>
            </a:extLst>
          </p:cNvPr>
          <p:cNvSpPr>
            <a:spLocks noGrp="1" noChangeArrowheads="1"/>
          </p:cNvSpPr>
          <p:nvPr>
            <p:ph type="body" idx="1"/>
          </p:nvPr>
        </p:nvSpPr>
        <p:spPr>
          <a:xfrm>
            <a:off x="152400" y="152400"/>
            <a:ext cx="8839200" cy="5715000"/>
          </a:xfrm>
        </p:spPr>
        <p:txBody>
          <a:bodyPr/>
          <a:lstStyle/>
          <a:p>
            <a:pPr eaLnBrk="1" hangingPunct="1">
              <a:lnSpc>
                <a:spcPct val="90000"/>
              </a:lnSpc>
              <a:defRPr/>
            </a:pPr>
            <a:endParaRPr lang="en-US" sz="1200" dirty="0">
              <a:latin typeface="Comic Sans MS" pitchFamily="66" charset="0"/>
            </a:endParaRPr>
          </a:p>
          <a:p>
            <a:pPr marL="0" indent="0" eaLnBrk="1" hangingPunct="1">
              <a:lnSpc>
                <a:spcPct val="90000"/>
              </a:lnSpc>
              <a:buFontTx/>
              <a:buNone/>
              <a:defRPr/>
            </a:pPr>
            <a:r>
              <a:rPr lang="en-US" sz="2800" dirty="0">
                <a:latin typeface="Comic Sans MS" pitchFamily="66" charset="0"/>
              </a:rPr>
              <a:t>In each box, you can use Newton’s Law (F = ma) to predict changes in the current/wind speed if you add up all the forces:</a:t>
            </a:r>
          </a:p>
          <a:p>
            <a:pPr marL="0" indent="0" eaLnBrk="1" hangingPunct="1">
              <a:lnSpc>
                <a:spcPct val="90000"/>
              </a:lnSpc>
              <a:buFontTx/>
              <a:buNone/>
              <a:defRPr/>
            </a:pPr>
            <a:endParaRPr lang="en-US" sz="2000" dirty="0">
              <a:latin typeface="Comic Sans MS" pitchFamily="66" charset="0"/>
            </a:endParaRPr>
          </a:p>
          <a:p>
            <a:pPr marL="0" indent="0" eaLnBrk="1" hangingPunct="1">
              <a:lnSpc>
                <a:spcPct val="90000"/>
              </a:lnSpc>
              <a:buFontTx/>
              <a:buNone/>
              <a:defRPr/>
            </a:pPr>
            <a:r>
              <a:rPr lang="en-US" sz="2800" dirty="0">
                <a:latin typeface="Comic Sans MS" pitchFamily="66" charset="0"/>
              </a:rPr>
              <a:t>For the ocean:</a:t>
            </a:r>
          </a:p>
          <a:p>
            <a:pPr eaLnBrk="1" hangingPunct="1">
              <a:lnSpc>
                <a:spcPct val="90000"/>
              </a:lnSpc>
              <a:defRPr/>
            </a:pPr>
            <a:r>
              <a:rPr lang="en-US" sz="2400" dirty="0">
                <a:latin typeface="Comic Sans MS" pitchFamily="66" charset="0"/>
              </a:rPr>
              <a:t>Change in ocean current = horizontal transport +</a:t>
            </a:r>
          </a:p>
          <a:p>
            <a:pPr marL="0" indent="0" eaLnBrk="1" hangingPunct="1">
              <a:lnSpc>
                <a:spcPct val="90000"/>
              </a:lnSpc>
              <a:buFontTx/>
              <a:buNone/>
              <a:defRPr/>
            </a:pPr>
            <a:r>
              <a:rPr lang="en-US" sz="2400" dirty="0">
                <a:latin typeface="Comic Sans MS" pitchFamily="66" charset="0"/>
              </a:rPr>
              <a:t>                                             vertical transport +</a:t>
            </a:r>
          </a:p>
          <a:p>
            <a:pPr marL="0" indent="0" eaLnBrk="1" hangingPunct="1">
              <a:lnSpc>
                <a:spcPct val="90000"/>
              </a:lnSpc>
              <a:buFontTx/>
              <a:buNone/>
              <a:defRPr/>
            </a:pPr>
            <a:r>
              <a:rPr lang="en-US" sz="2400" dirty="0">
                <a:latin typeface="Comic Sans MS" pitchFamily="66" charset="0"/>
              </a:rPr>
              <a:t>                                             rotation (Coriolis force) +</a:t>
            </a:r>
          </a:p>
          <a:p>
            <a:pPr marL="0" indent="0" eaLnBrk="1" hangingPunct="1">
              <a:lnSpc>
                <a:spcPct val="90000"/>
              </a:lnSpc>
              <a:buFontTx/>
              <a:buNone/>
              <a:defRPr/>
            </a:pPr>
            <a:r>
              <a:rPr lang="en-US" sz="2400" dirty="0">
                <a:latin typeface="Comic Sans MS" pitchFamily="66" charset="0"/>
              </a:rPr>
              <a:t>                                             horizontal pressure force +</a:t>
            </a:r>
          </a:p>
          <a:p>
            <a:pPr marL="0" indent="0" eaLnBrk="1" hangingPunct="1">
              <a:lnSpc>
                <a:spcPct val="90000"/>
              </a:lnSpc>
              <a:buFontTx/>
              <a:buNone/>
              <a:defRPr/>
            </a:pPr>
            <a:r>
              <a:rPr lang="en-US" sz="2400" dirty="0">
                <a:latin typeface="Comic Sans MS" pitchFamily="66" charset="0"/>
              </a:rPr>
              <a:t>                                             wind force +</a:t>
            </a:r>
          </a:p>
          <a:p>
            <a:pPr marL="0" indent="0" eaLnBrk="1" hangingPunct="1">
              <a:lnSpc>
                <a:spcPct val="90000"/>
              </a:lnSpc>
              <a:buFontTx/>
              <a:buNone/>
              <a:defRPr/>
            </a:pPr>
            <a:r>
              <a:rPr lang="en-US" sz="2400" dirty="0">
                <a:latin typeface="Comic Sans MS" pitchFamily="66" charset="0"/>
              </a:rPr>
              <a:t>                                             frictional forces</a:t>
            </a:r>
          </a:p>
          <a:p>
            <a:pPr marL="0" indent="0" eaLnBrk="1" hangingPunct="1">
              <a:lnSpc>
                <a:spcPct val="90000"/>
              </a:lnSpc>
              <a:buFontTx/>
              <a:buNone/>
              <a:defRPr/>
            </a:pPr>
            <a:endParaRPr lang="en-US" sz="800" dirty="0">
              <a:latin typeface="Comic Sans MS" pitchFamily="66" charset="0"/>
            </a:endParaRPr>
          </a:p>
          <a:p>
            <a:pPr eaLnBrk="1" hangingPunct="1">
              <a:lnSpc>
                <a:spcPct val="90000"/>
              </a:lnSpc>
              <a:defRPr/>
            </a:pPr>
            <a:r>
              <a:rPr lang="en-US" sz="2400" dirty="0">
                <a:latin typeface="Comic Sans MS" pitchFamily="66" charset="0"/>
              </a:rPr>
              <a:t>Change in sea level = add up all the velocities into and out</a:t>
            </a:r>
          </a:p>
          <a:p>
            <a:pPr marL="0" indent="0" eaLnBrk="1" hangingPunct="1">
              <a:lnSpc>
                <a:spcPct val="90000"/>
              </a:lnSpc>
              <a:buFontTx/>
              <a:buNone/>
              <a:defRPr/>
            </a:pPr>
            <a:r>
              <a:rPr lang="en-US" sz="2400" dirty="0">
                <a:latin typeface="Comic Sans MS" pitchFamily="66" charset="0"/>
              </a:rPr>
              <a:t>                                     of a grid box (“incompressibility”)           </a:t>
            </a:r>
          </a:p>
          <a:p>
            <a:pPr marL="0" indent="0" eaLnBrk="1" hangingPunct="1">
              <a:lnSpc>
                <a:spcPct val="90000"/>
              </a:lnSpc>
              <a:buFontTx/>
              <a:buNone/>
              <a:defRPr/>
            </a:pPr>
            <a:endParaRPr lang="en-US" sz="2400" dirty="0">
              <a:latin typeface="Comic Sans MS"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3411" name="Rectangle 3">
            <a:extLst>
              <a:ext uri="{FF2B5EF4-FFF2-40B4-BE49-F238E27FC236}">
                <a16:creationId xmlns:a16="http://schemas.microsoft.com/office/drawing/2014/main" id="{60C06D6C-908D-4E94-8FA1-C419397262F6}"/>
              </a:ext>
            </a:extLst>
          </p:cNvPr>
          <p:cNvSpPr>
            <a:spLocks noGrp="1" noChangeArrowheads="1"/>
          </p:cNvSpPr>
          <p:nvPr>
            <p:ph type="body" idx="1"/>
          </p:nvPr>
        </p:nvSpPr>
        <p:spPr>
          <a:xfrm>
            <a:off x="152400" y="152400"/>
            <a:ext cx="8839200" cy="1143000"/>
          </a:xfrm>
        </p:spPr>
        <p:txBody>
          <a:bodyPr/>
          <a:lstStyle/>
          <a:p>
            <a:pPr eaLnBrk="1" hangingPunct="1">
              <a:lnSpc>
                <a:spcPct val="90000"/>
              </a:lnSpc>
              <a:defRPr/>
            </a:pPr>
            <a:endParaRPr lang="en-US" sz="1200" dirty="0">
              <a:latin typeface="Comic Sans MS" pitchFamily="66" charset="0"/>
            </a:endParaRPr>
          </a:p>
          <a:p>
            <a:pPr marL="0" indent="0" eaLnBrk="1" hangingPunct="1">
              <a:lnSpc>
                <a:spcPct val="90000"/>
              </a:lnSpc>
              <a:buFontTx/>
              <a:buNone/>
              <a:defRPr/>
            </a:pPr>
            <a:r>
              <a:rPr lang="en-US" sz="2800" dirty="0" err="1">
                <a:latin typeface="Comic Sans MS" pitchFamily="66" charset="0"/>
              </a:rPr>
              <a:t>Navier</a:t>
            </a:r>
            <a:r>
              <a:rPr lang="en-US" sz="2800" dirty="0">
                <a:latin typeface="Comic Sans MS" pitchFamily="66" charset="0"/>
              </a:rPr>
              <a:t> – Stokes Equations:  The full equations can get a little complicated…</a:t>
            </a:r>
          </a:p>
        </p:txBody>
      </p:sp>
      <p:pic>
        <p:nvPicPr>
          <p:cNvPr id="14339" name="Picture 2">
            <a:extLst>
              <a:ext uri="{FF2B5EF4-FFF2-40B4-BE49-F238E27FC236}">
                <a16:creationId xmlns:a16="http://schemas.microsoft.com/office/drawing/2014/main" id="{E0ED92CF-0302-41EA-913F-884F5B040D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1850" y="1445418"/>
            <a:ext cx="7477125" cy="290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7096505E-9AE9-400A-A7BF-3B8AF108538E}"/>
              </a:ext>
            </a:extLst>
          </p:cNvPr>
          <p:cNvSpPr txBox="1">
            <a:spLocks noChangeArrowheads="1"/>
          </p:cNvSpPr>
          <p:nvPr/>
        </p:nvSpPr>
        <p:spPr bwMode="auto">
          <a:xfrm>
            <a:off x="152400" y="4340480"/>
            <a:ext cx="8839200" cy="2136520"/>
          </a:xfrm>
          <a:prstGeom prst="rect">
            <a:avLst/>
          </a:prstGeom>
          <a:noFill/>
          <a:ln w="9525">
            <a:noFill/>
            <a:miter lim="800000"/>
            <a:headEnd/>
            <a:tailEnd/>
          </a:ln>
          <a:effectLst/>
        </p:spPr>
        <p:txBody>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a:lstStyle>
          <a:p>
            <a:pPr marL="342900" marR="0" lvl="0" indent="-342900" algn="l" defTabSz="914400" rtl="0" eaLnBrk="1" fontAlgn="base" latinLnBrk="0" hangingPunct="1">
              <a:lnSpc>
                <a:spcPct val="90000"/>
              </a:lnSpc>
              <a:spcBef>
                <a:spcPct val="20000"/>
              </a:spcBef>
              <a:spcAft>
                <a:spcPct val="0"/>
              </a:spcAft>
              <a:buClr>
                <a:srgbClr val="FFCC00"/>
              </a:buClr>
              <a:buSzPct val="120000"/>
              <a:buFontTx/>
              <a:buChar char="•"/>
              <a:tabLst/>
              <a:defRPr/>
            </a:pPr>
            <a:endParaRPr kumimoji="0" lang="en-US" sz="1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Comic Sans MS" pitchFamily="66" charset="0"/>
              <a:ea typeface="+mn-ea"/>
              <a:cs typeface="+mn-cs"/>
            </a:endParaRPr>
          </a:p>
          <a:p>
            <a:pPr marL="0" marR="0" lvl="0" indent="0" algn="l" defTabSz="914400" rtl="0" eaLnBrk="1" fontAlgn="base" latinLnBrk="0" hangingPunct="1">
              <a:lnSpc>
                <a:spcPct val="90000"/>
              </a:lnSpc>
              <a:spcBef>
                <a:spcPct val="20000"/>
              </a:spcBef>
              <a:spcAft>
                <a:spcPct val="0"/>
              </a:spcAft>
              <a:buClr>
                <a:srgbClr val="FFCC00"/>
              </a:buClr>
              <a:buSzPct val="120000"/>
              <a:buFontTx/>
              <a:buNone/>
              <a:tabLst/>
              <a:defRPr/>
            </a:pP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Comic Sans MS" pitchFamily="66" charset="0"/>
                <a:ea typeface="+mn-ea"/>
                <a:cs typeface="+mn-cs"/>
              </a:rPr>
              <a:t>…but are used for not only ocean and atmosphere models, but anywhere you study fluid motion (aircraft and car design, blood flow in a heart, movie special effects).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3410" name="Rectangle 2"/>
          <p:cNvSpPr>
            <a:spLocks noGrp="1" noChangeArrowheads="1"/>
          </p:cNvSpPr>
          <p:nvPr>
            <p:ph type="title"/>
          </p:nvPr>
        </p:nvSpPr>
        <p:spPr>
          <a:xfrm>
            <a:off x="457200" y="152400"/>
            <a:ext cx="8229600" cy="914400"/>
          </a:xfrm>
        </p:spPr>
        <p:txBody>
          <a:bodyPr/>
          <a:lstStyle/>
          <a:p>
            <a:pPr algn="ctr" eaLnBrk="1" hangingPunct="1">
              <a:defRPr/>
            </a:pPr>
            <a:r>
              <a:rPr lang="en-US" sz="3600" b="1" dirty="0">
                <a:solidFill>
                  <a:srgbClr val="FFFF00"/>
                </a:solidFill>
                <a:latin typeface="Comic Sans MS" pitchFamily="66" charset="0"/>
              </a:rPr>
              <a:t>Antarctic Peninsula Regional Model</a:t>
            </a:r>
          </a:p>
        </p:txBody>
      </p:sp>
      <p:sp>
        <p:nvSpPr>
          <p:cNvPr id="913411" name="Rectangle 3"/>
          <p:cNvSpPr>
            <a:spLocks noGrp="1" noChangeArrowheads="1"/>
          </p:cNvSpPr>
          <p:nvPr>
            <p:ph type="body" idx="1"/>
          </p:nvPr>
        </p:nvSpPr>
        <p:spPr>
          <a:xfrm>
            <a:off x="457200" y="990600"/>
            <a:ext cx="8458200" cy="5715000"/>
          </a:xfrm>
        </p:spPr>
        <p:txBody>
          <a:bodyPr/>
          <a:lstStyle/>
          <a:p>
            <a:pPr eaLnBrk="1" hangingPunct="1">
              <a:lnSpc>
                <a:spcPct val="90000"/>
              </a:lnSpc>
              <a:defRPr/>
            </a:pPr>
            <a:r>
              <a:rPr lang="en-US" sz="2800" dirty="0">
                <a:latin typeface="Comic Sans MS" pitchFamily="66" charset="0"/>
              </a:rPr>
              <a:t>Originally created to study the transport of Circumpolar Deep Water (and heat) onto the Antarctic Peninsula continental shelf</a:t>
            </a:r>
          </a:p>
          <a:p>
            <a:pPr eaLnBrk="1" hangingPunct="1">
              <a:lnSpc>
                <a:spcPct val="90000"/>
              </a:lnSpc>
              <a:defRPr/>
            </a:pPr>
            <a:endParaRPr lang="en-US" sz="2800" dirty="0">
              <a:latin typeface="Comic Sans MS" pitchFamily="66" charset="0"/>
            </a:endParaRPr>
          </a:p>
          <a:p>
            <a:pPr eaLnBrk="1" hangingPunct="1">
              <a:lnSpc>
                <a:spcPct val="90000"/>
              </a:lnSpc>
              <a:defRPr/>
            </a:pPr>
            <a:r>
              <a:rPr lang="en-US" sz="2800" dirty="0">
                <a:latin typeface="Comic Sans MS" pitchFamily="66" charset="0"/>
              </a:rPr>
              <a:t>Being used for several studies</a:t>
            </a:r>
          </a:p>
          <a:p>
            <a:pPr lvl="1" eaLnBrk="1" hangingPunct="1">
              <a:lnSpc>
                <a:spcPct val="90000"/>
              </a:lnSpc>
              <a:defRPr/>
            </a:pPr>
            <a:r>
              <a:rPr lang="en-US" sz="2400" dirty="0">
                <a:latin typeface="Comic Sans MS" pitchFamily="66" charset="0"/>
              </a:rPr>
              <a:t>Interactions between current and krill</a:t>
            </a:r>
          </a:p>
          <a:p>
            <a:pPr lvl="1" eaLnBrk="1" hangingPunct="1">
              <a:lnSpc>
                <a:spcPct val="90000"/>
              </a:lnSpc>
              <a:defRPr/>
            </a:pPr>
            <a:r>
              <a:rPr lang="en-US" sz="2400" dirty="0">
                <a:latin typeface="Comic Sans MS" pitchFamily="66" charset="0"/>
              </a:rPr>
              <a:t>Transport on and off the continental shelf by currents and eddies</a:t>
            </a:r>
          </a:p>
          <a:p>
            <a:pPr lvl="1" eaLnBrk="1" hangingPunct="1">
              <a:lnSpc>
                <a:spcPct val="90000"/>
              </a:lnSpc>
              <a:defRPr/>
            </a:pPr>
            <a:r>
              <a:rPr lang="en-US" sz="2400" dirty="0">
                <a:latin typeface="Comic Sans MS" pitchFamily="66" charset="0"/>
              </a:rPr>
              <a:t>Ocean melting of glaciers</a:t>
            </a:r>
          </a:p>
          <a:p>
            <a:pPr lvl="1" eaLnBrk="1" hangingPunct="1">
              <a:lnSpc>
                <a:spcPct val="90000"/>
              </a:lnSpc>
              <a:defRPr/>
            </a:pPr>
            <a:r>
              <a:rPr lang="en-US" sz="2400" dirty="0">
                <a:latin typeface="Comic Sans MS" pitchFamily="66" charset="0"/>
              </a:rPr>
              <a:t>This project</a:t>
            </a:r>
          </a:p>
        </p:txBody>
      </p:sp>
    </p:spTree>
    <p:extLst>
      <p:ext uri="{BB962C8B-B14F-4D97-AF65-F5344CB8AC3E}">
        <p14:creationId xmlns:p14="http://schemas.microsoft.com/office/powerpoint/2010/main" val="1201756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0899" name="Picture 6" descr="domain"/>
          <p:cNvPicPr>
            <a:picLocks noChangeAspect="1" noChangeArrowheads="1"/>
          </p:cNvPicPr>
          <p:nvPr/>
        </p:nvPicPr>
        <p:blipFill>
          <a:blip r:embed="rId3" cstate="print">
            <a:extLst>
              <a:ext uri="{28A0092B-C50C-407E-A947-70E740481C1C}">
                <a14:useLocalDpi xmlns:a14="http://schemas.microsoft.com/office/drawing/2010/main" val="0"/>
              </a:ext>
            </a:extLst>
          </a:blip>
          <a:srcRect t="9096" b="10916"/>
          <a:stretch>
            <a:fillRect/>
          </a:stretch>
        </p:blipFill>
        <p:spPr bwMode="auto">
          <a:xfrm>
            <a:off x="5562600" y="25179"/>
            <a:ext cx="316706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2"/>
          <p:cNvSpPr txBox="1">
            <a:spLocks noChangeArrowheads="1"/>
          </p:cNvSpPr>
          <p:nvPr/>
        </p:nvSpPr>
        <p:spPr bwMode="auto">
          <a:xfrm>
            <a:off x="914400" y="5550068"/>
            <a:ext cx="2947415" cy="1015663"/>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99"/>
                </a:solidFill>
                <a:effectLst/>
                <a:uLnTx/>
                <a:uFillTx/>
                <a:latin typeface="Comic Sans MS" pitchFamily="66" charset="0"/>
                <a:ea typeface="+mn-ea"/>
                <a:cs typeface="+mn-cs"/>
              </a:rPr>
              <a:t>West Antarctic Peninsula (WAP) regional model</a:t>
            </a:r>
            <a:endParaRPr kumimoji="0" lang="en-US" sz="1600" b="0" i="0" u="none" strike="noStrike" kern="1200" cap="none" spc="0" normalizeH="0" baseline="0" noProof="0" dirty="0">
              <a:ln>
                <a:noFill/>
              </a:ln>
              <a:solidFill>
                <a:srgbClr val="000099"/>
              </a:solidFill>
              <a:effectLst/>
              <a:uLnTx/>
              <a:uFillTx/>
              <a:latin typeface="Comic Sans MS" pitchFamily="66" charset="0"/>
              <a:ea typeface="+mn-ea"/>
              <a:cs typeface="+mn-cs"/>
            </a:endParaRPr>
          </a:p>
        </p:txBody>
      </p:sp>
      <p:pic>
        <p:nvPicPr>
          <p:cNvPr id="3" name="Picture 2" descr="A picture containing text&#10;&#10;Description automatically generated">
            <a:extLst>
              <a:ext uri="{FF2B5EF4-FFF2-40B4-BE49-F238E27FC236}">
                <a16:creationId xmlns:a16="http://schemas.microsoft.com/office/drawing/2014/main" id="{349593AC-610C-4CA6-A45F-C0529483B9B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778" b="15556"/>
          <a:stretch/>
        </p:blipFill>
        <p:spPr>
          <a:xfrm>
            <a:off x="0" y="0"/>
            <a:ext cx="5143500" cy="5257800"/>
          </a:xfrm>
          <a:prstGeom prst="rect">
            <a:avLst/>
          </a:prstGeom>
        </p:spPr>
      </p:pic>
      <p:pic>
        <p:nvPicPr>
          <p:cNvPr id="10" name="Picture 9" descr="A close up of a map&#10;&#10;Description automatically generated">
            <a:extLst>
              <a:ext uri="{FF2B5EF4-FFF2-40B4-BE49-F238E27FC236}">
                <a16:creationId xmlns:a16="http://schemas.microsoft.com/office/drawing/2014/main" id="{9580D8BE-4602-4B04-ACF7-56008F16CF8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785" t="17032" r="4358" b="17778"/>
          <a:stretch/>
        </p:blipFill>
        <p:spPr>
          <a:xfrm>
            <a:off x="4953000" y="2744888"/>
            <a:ext cx="4135441" cy="4113112"/>
          </a:xfrm>
          <a:prstGeom prst="rect">
            <a:avLst/>
          </a:prstGeom>
        </p:spPr>
      </p:pic>
    </p:spTree>
    <p:extLst>
      <p:ext uri="{BB962C8B-B14F-4D97-AF65-F5344CB8AC3E}">
        <p14:creationId xmlns:p14="http://schemas.microsoft.com/office/powerpoint/2010/main" val="1644518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3410" name="Rectangle 2"/>
          <p:cNvSpPr>
            <a:spLocks noGrp="1" noChangeArrowheads="1"/>
          </p:cNvSpPr>
          <p:nvPr>
            <p:ph type="title"/>
          </p:nvPr>
        </p:nvSpPr>
        <p:spPr>
          <a:xfrm>
            <a:off x="457200" y="152400"/>
            <a:ext cx="8229600" cy="914400"/>
          </a:xfrm>
        </p:spPr>
        <p:txBody>
          <a:bodyPr/>
          <a:lstStyle/>
          <a:p>
            <a:pPr algn="ctr" eaLnBrk="1" hangingPunct="1">
              <a:defRPr/>
            </a:pPr>
            <a:r>
              <a:rPr lang="en-US" sz="3600" b="1" dirty="0">
                <a:solidFill>
                  <a:srgbClr val="FFFF00"/>
                </a:solidFill>
                <a:latin typeface="Comic Sans MS" pitchFamily="66" charset="0"/>
              </a:rPr>
              <a:t>Antarctic Peninsula Model (cont.)</a:t>
            </a:r>
          </a:p>
        </p:txBody>
      </p:sp>
      <p:sp>
        <p:nvSpPr>
          <p:cNvPr id="913411" name="Rectangle 3"/>
          <p:cNvSpPr>
            <a:spLocks noGrp="1" noChangeArrowheads="1"/>
          </p:cNvSpPr>
          <p:nvPr>
            <p:ph type="body" idx="1"/>
          </p:nvPr>
        </p:nvSpPr>
        <p:spPr>
          <a:xfrm>
            <a:off x="457200" y="990600"/>
            <a:ext cx="8458200" cy="5715000"/>
          </a:xfrm>
        </p:spPr>
        <p:txBody>
          <a:bodyPr/>
          <a:lstStyle/>
          <a:p>
            <a:pPr eaLnBrk="1" hangingPunct="1">
              <a:lnSpc>
                <a:spcPct val="90000"/>
              </a:lnSpc>
              <a:defRPr/>
            </a:pPr>
            <a:r>
              <a:rPr lang="en-US" sz="2800" dirty="0">
                <a:latin typeface="Comic Sans MS" pitchFamily="66" charset="0"/>
              </a:rPr>
              <a:t>Regional Ocean Modeling System: 1.5 km horizontal resolution, 24 vertical (terrain following) levels</a:t>
            </a:r>
          </a:p>
          <a:p>
            <a:pPr eaLnBrk="1" hangingPunct="1">
              <a:lnSpc>
                <a:spcPct val="90000"/>
              </a:lnSpc>
              <a:defRPr/>
            </a:pPr>
            <a:endParaRPr lang="en-US" sz="800" dirty="0">
              <a:latin typeface="Comic Sans MS" pitchFamily="66" charset="0"/>
            </a:endParaRPr>
          </a:p>
          <a:p>
            <a:pPr eaLnBrk="1" hangingPunct="1">
              <a:lnSpc>
                <a:spcPct val="90000"/>
              </a:lnSpc>
              <a:defRPr/>
            </a:pPr>
            <a:r>
              <a:rPr lang="en-US" sz="2800" dirty="0">
                <a:latin typeface="Comic Sans MS" pitchFamily="66" charset="0"/>
              </a:rPr>
              <a:t>Need atmospheric forcing (winds, air temperature, humidity, clouds, rain/snow, air pressure)</a:t>
            </a:r>
          </a:p>
          <a:p>
            <a:pPr lvl="1" eaLnBrk="1" hangingPunct="1">
              <a:lnSpc>
                <a:spcPct val="90000"/>
              </a:lnSpc>
              <a:defRPr/>
            </a:pPr>
            <a:r>
              <a:rPr lang="en-US" sz="2400" dirty="0">
                <a:latin typeface="Comic Sans MS" pitchFamily="66" charset="0"/>
              </a:rPr>
              <a:t>Hindcast mode (what we have…uses past atmospheric forcing)</a:t>
            </a:r>
          </a:p>
          <a:p>
            <a:pPr lvl="1" eaLnBrk="1" hangingPunct="1">
              <a:lnSpc>
                <a:spcPct val="90000"/>
              </a:lnSpc>
              <a:defRPr/>
            </a:pPr>
            <a:r>
              <a:rPr lang="en-US" sz="2400" dirty="0">
                <a:latin typeface="Comic Sans MS" pitchFamily="66" charset="0"/>
              </a:rPr>
              <a:t>Forecast mode (we don’t, but we could…uses forecasted future atmospheric conditions)</a:t>
            </a:r>
          </a:p>
          <a:p>
            <a:pPr eaLnBrk="1" hangingPunct="1">
              <a:lnSpc>
                <a:spcPct val="90000"/>
              </a:lnSpc>
              <a:defRPr/>
            </a:pPr>
            <a:endParaRPr lang="en-US" sz="800" dirty="0">
              <a:latin typeface="Comic Sans MS" pitchFamily="66" charset="0"/>
            </a:endParaRPr>
          </a:p>
          <a:p>
            <a:pPr eaLnBrk="1" hangingPunct="1">
              <a:lnSpc>
                <a:spcPct val="90000"/>
              </a:lnSpc>
              <a:defRPr/>
            </a:pPr>
            <a:r>
              <a:rPr lang="en-US" sz="2800" dirty="0">
                <a:latin typeface="Comic Sans MS" pitchFamily="66" charset="0"/>
              </a:rPr>
              <a:t>Also need lateral ocean boundary conditions (currents, sea level, temperature, salinity)</a:t>
            </a:r>
          </a:p>
        </p:txBody>
      </p:sp>
    </p:spTree>
    <p:extLst>
      <p:ext uri="{BB962C8B-B14F-4D97-AF65-F5344CB8AC3E}">
        <p14:creationId xmlns:p14="http://schemas.microsoft.com/office/powerpoint/2010/main" val="316178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3410" name="Rectangle 2"/>
          <p:cNvSpPr>
            <a:spLocks noGrp="1" noChangeArrowheads="1"/>
          </p:cNvSpPr>
          <p:nvPr>
            <p:ph type="title"/>
          </p:nvPr>
        </p:nvSpPr>
        <p:spPr>
          <a:xfrm>
            <a:off x="457200" y="152400"/>
            <a:ext cx="8229600" cy="914400"/>
          </a:xfrm>
        </p:spPr>
        <p:txBody>
          <a:bodyPr/>
          <a:lstStyle/>
          <a:p>
            <a:pPr algn="ctr" eaLnBrk="1" hangingPunct="1">
              <a:defRPr/>
            </a:pPr>
            <a:r>
              <a:rPr lang="en-US" sz="3600" b="1" dirty="0">
                <a:solidFill>
                  <a:srgbClr val="FFFF00"/>
                </a:solidFill>
                <a:latin typeface="Comic Sans MS" pitchFamily="66" charset="0"/>
              </a:rPr>
              <a:t>Antarctic Peninsula Model (cont.)</a:t>
            </a:r>
          </a:p>
        </p:txBody>
      </p:sp>
      <p:sp>
        <p:nvSpPr>
          <p:cNvPr id="913411" name="Rectangle 3"/>
          <p:cNvSpPr>
            <a:spLocks noGrp="1" noChangeArrowheads="1"/>
          </p:cNvSpPr>
          <p:nvPr>
            <p:ph type="body" idx="1"/>
          </p:nvPr>
        </p:nvSpPr>
        <p:spPr>
          <a:xfrm>
            <a:off x="457200" y="990600"/>
            <a:ext cx="8458200" cy="5715000"/>
          </a:xfrm>
        </p:spPr>
        <p:txBody>
          <a:bodyPr/>
          <a:lstStyle/>
          <a:p>
            <a:pPr eaLnBrk="1" hangingPunct="1">
              <a:lnSpc>
                <a:spcPct val="90000"/>
              </a:lnSpc>
              <a:defRPr/>
            </a:pPr>
            <a:r>
              <a:rPr lang="en-US" sz="2800" dirty="0">
                <a:latin typeface="Comic Sans MS" pitchFamily="66" charset="0"/>
              </a:rPr>
              <a:t>Simulates ocean 3D velocity, temperature, and salinity at every model grid point</a:t>
            </a:r>
          </a:p>
          <a:p>
            <a:pPr eaLnBrk="1" hangingPunct="1">
              <a:lnSpc>
                <a:spcPct val="90000"/>
              </a:lnSpc>
              <a:defRPr/>
            </a:pPr>
            <a:endParaRPr lang="en-US" sz="800" dirty="0">
              <a:latin typeface="Comic Sans MS" pitchFamily="66" charset="0"/>
            </a:endParaRPr>
          </a:p>
          <a:p>
            <a:pPr eaLnBrk="1" hangingPunct="1">
              <a:lnSpc>
                <a:spcPct val="90000"/>
              </a:lnSpc>
              <a:defRPr/>
            </a:pPr>
            <a:r>
              <a:rPr lang="en-US" sz="2800" dirty="0">
                <a:latin typeface="Comic Sans MS" pitchFamily="66" charset="0"/>
              </a:rPr>
              <a:t>Also simulates sea ice (thickness, extent, 2D ice velocity) and interactions between floating land/glacial ice (ice shelves) and the ocean</a:t>
            </a:r>
          </a:p>
          <a:p>
            <a:pPr eaLnBrk="1" hangingPunct="1">
              <a:lnSpc>
                <a:spcPct val="90000"/>
              </a:lnSpc>
              <a:defRPr/>
            </a:pPr>
            <a:endParaRPr lang="en-US" sz="800" dirty="0">
              <a:latin typeface="Comic Sans MS" pitchFamily="66" charset="0"/>
            </a:endParaRPr>
          </a:p>
          <a:p>
            <a:pPr eaLnBrk="1" hangingPunct="1">
              <a:lnSpc>
                <a:spcPct val="90000"/>
              </a:lnSpc>
              <a:defRPr/>
            </a:pPr>
            <a:r>
              <a:rPr lang="en-US" sz="2800" dirty="0">
                <a:latin typeface="Comic Sans MS" pitchFamily="66" charset="0"/>
              </a:rPr>
              <a:t>Can simulate the spread of tracer dyes</a:t>
            </a:r>
          </a:p>
          <a:p>
            <a:pPr lvl="1" eaLnBrk="1" hangingPunct="1">
              <a:lnSpc>
                <a:spcPct val="90000"/>
              </a:lnSpc>
              <a:defRPr/>
            </a:pPr>
            <a:r>
              <a:rPr lang="en-US" sz="2400" dirty="0">
                <a:latin typeface="Comic Sans MS" pitchFamily="66" charset="0"/>
              </a:rPr>
              <a:t>Will show a dye representing the transport of Circumpolar Deep Water (CDW) onto the continental shelf</a:t>
            </a:r>
          </a:p>
          <a:p>
            <a:pPr eaLnBrk="1" hangingPunct="1">
              <a:lnSpc>
                <a:spcPct val="90000"/>
              </a:lnSpc>
              <a:defRPr/>
            </a:pPr>
            <a:endParaRPr lang="en-US" sz="800" dirty="0">
              <a:latin typeface="Comic Sans MS" pitchFamily="66" charset="0"/>
            </a:endParaRPr>
          </a:p>
          <a:p>
            <a:pPr eaLnBrk="1" hangingPunct="1">
              <a:lnSpc>
                <a:spcPct val="90000"/>
              </a:lnSpc>
              <a:defRPr/>
            </a:pPr>
            <a:r>
              <a:rPr lang="en-US" sz="2800" dirty="0">
                <a:latin typeface="Comic Sans MS" pitchFamily="66" charset="0"/>
              </a:rPr>
              <a:t>Can also load the model with passive floats and simulated where they are driven by the current</a:t>
            </a:r>
          </a:p>
          <a:p>
            <a:pPr marL="0" indent="0" eaLnBrk="1" hangingPunct="1">
              <a:lnSpc>
                <a:spcPct val="90000"/>
              </a:lnSpc>
              <a:buNone/>
              <a:defRPr/>
            </a:pPr>
            <a:endParaRPr lang="en-US" sz="2800" dirty="0">
              <a:latin typeface="Comic Sans MS" pitchFamily="66" charset="0"/>
            </a:endParaRPr>
          </a:p>
          <a:p>
            <a:pPr eaLnBrk="1" hangingPunct="1">
              <a:lnSpc>
                <a:spcPct val="90000"/>
              </a:lnSpc>
              <a:defRPr/>
            </a:pPr>
            <a:endParaRPr lang="en-US" sz="2800" dirty="0">
              <a:latin typeface="Comic Sans MS" pitchFamily="66" charset="0"/>
            </a:endParaRPr>
          </a:p>
        </p:txBody>
      </p:sp>
    </p:spTree>
    <p:extLst>
      <p:ext uri="{BB962C8B-B14F-4D97-AF65-F5344CB8AC3E}">
        <p14:creationId xmlns:p14="http://schemas.microsoft.com/office/powerpoint/2010/main" val="2415242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3410" name="Rectangle 2"/>
          <p:cNvSpPr>
            <a:spLocks noGrp="1" noChangeArrowheads="1"/>
          </p:cNvSpPr>
          <p:nvPr>
            <p:ph type="title"/>
          </p:nvPr>
        </p:nvSpPr>
        <p:spPr>
          <a:xfrm>
            <a:off x="457200" y="152400"/>
            <a:ext cx="8229600" cy="914400"/>
          </a:xfrm>
        </p:spPr>
        <p:txBody>
          <a:bodyPr/>
          <a:lstStyle/>
          <a:p>
            <a:pPr algn="ctr" eaLnBrk="1" hangingPunct="1">
              <a:defRPr/>
            </a:pPr>
            <a:r>
              <a:rPr lang="en-US" sz="3600" b="1" dirty="0">
                <a:solidFill>
                  <a:srgbClr val="FFFF00"/>
                </a:solidFill>
                <a:latin typeface="Comic Sans MS" pitchFamily="66" charset="0"/>
              </a:rPr>
              <a:t>Antarctic Peninsula Model (cont.)</a:t>
            </a:r>
          </a:p>
        </p:txBody>
      </p:sp>
      <p:sp>
        <p:nvSpPr>
          <p:cNvPr id="913411" name="Rectangle 3"/>
          <p:cNvSpPr>
            <a:spLocks noGrp="1" noChangeArrowheads="1"/>
          </p:cNvSpPr>
          <p:nvPr>
            <p:ph type="body" idx="1"/>
          </p:nvPr>
        </p:nvSpPr>
        <p:spPr>
          <a:xfrm>
            <a:off x="457200" y="990600"/>
            <a:ext cx="8458200" cy="5715000"/>
          </a:xfrm>
        </p:spPr>
        <p:txBody>
          <a:bodyPr/>
          <a:lstStyle/>
          <a:p>
            <a:pPr eaLnBrk="1" hangingPunct="1">
              <a:lnSpc>
                <a:spcPct val="90000"/>
              </a:lnSpc>
              <a:defRPr/>
            </a:pPr>
            <a:r>
              <a:rPr lang="en-US" sz="2800" dirty="0">
                <a:latin typeface="Comic Sans MS" pitchFamily="66" charset="0"/>
              </a:rPr>
              <a:t>Most of the following examples are from 1 day averaged fields covering austral summer 2008-2009 (12/1/2008 – 2/28/2009)</a:t>
            </a:r>
          </a:p>
          <a:p>
            <a:pPr eaLnBrk="1" hangingPunct="1">
              <a:lnSpc>
                <a:spcPct val="90000"/>
              </a:lnSpc>
              <a:defRPr/>
            </a:pPr>
            <a:endParaRPr lang="en-US" sz="800" dirty="0">
              <a:latin typeface="Comic Sans MS" pitchFamily="66" charset="0"/>
            </a:endParaRPr>
          </a:p>
        </p:txBody>
      </p:sp>
    </p:spTree>
    <p:extLst>
      <p:ext uri="{BB962C8B-B14F-4D97-AF65-F5344CB8AC3E}">
        <p14:creationId xmlns:p14="http://schemas.microsoft.com/office/powerpoint/2010/main" val="2949801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eaLnBrk="1" hangingPunct="1">
              <a:spcBef>
                <a:spcPct val="0"/>
              </a:spcBef>
              <a:buClrTx/>
              <a:buSzTx/>
              <a:buFontTx/>
              <a:buNone/>
            </a:pPr>
            <a:r>
              <a:rPr lang="en-US" altLang="en-US" sz="2400">
                <a:solidFill>
                  <a:srgbClr val="FFFFFF"/>
                </a:solidFill>
                <a:latin typeface="Arial" charset="0"/>
              </a:rPr>
              <a:t>     </a:t>
            </a:r>
          </a:p>
        </p:txBody>
      </p:sp>
      <p:sp>
        <p:nvSpPr>
          <p:cNvPr id="107524" name="Rectangle 5"/>
          <p:cNvSpPr>
            <a:spLocks noChangeArrowheads="1"/>
          </p:cNvSpPr>
          <p:nvPr/>
        </p:nvSpPr>
        <p:spPr bwMode="auto">
          <a:xfrm>
            <a:off x="228600" y="0"/>
            <a:ext cx="370681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a:spcBef>
                <a:spcPct val="0"/>
              </a:spcBef>
              <a:buClrTx/>
              <a:buSzTx/>
              <a:buFontTx/>
              <a:buNone/>
            </a:pPr>
            <a:r>
              <a:rPr lang="en-US" altLang="en-US" sz="2400" b="0" dirty="0">
                <a:solidFill>
                  <a:srgbClr val="000099"/>
                </a:solidFill>
                <a:latin typeface="Comic Sans MS" pitchFamily="66" charset="0"/>
              </a:rPr>
              <a:t>Model 1-day average sea surface temperature (SST) for the region around Palmer Deep</a:t>
            </a:r>
          </a:p>
          <a:p>
            <a:pPr>
              <a:spcBef>
                <a:spcPct val="0"/>
              </a:spcBef>
              <a:buClrTx/>
              <a:buSzTx/>
              <a:buFontTx/>
              <a:buNone/>
            </a:pPr>
            <a:endParaRPr lang="en-US" altLang="en-US" sz="2400" b="0" dirty="0">
              <a:solidFill>
                <a:srgbClr val="000099"/>
              </a:solidFill>
              <a:latin typeface="Comic Sans MS" pitchFamily="66" charset="0"/>
            </a:endParaRPr>
          </a:p>
          <a:p>
            <a:pPr>
              <a:spcBef>
                <a:spcPct val="0"/>
              </a:spcBef>
              <a:buClrTx/>
              <a:buSzTx/>
              <a:buFontTx/>
              <a:buNone/>
            </a:pPr>
            <a:r>
              <a:rPr lang="en-US" altLang="en-US" sz="2400" b="0" dirty="0">
                <a:solidFill>
                  <a:srgbClr val="000099"/>
                </a:solidFill>
                <a:latin typeface="Comic Sans MS" pitchFamily="66" charset="0"/>
              </a:rPr>
              <a:t>(12/1/2008)</a:t>
            </a:r>
          </a:p>
        </p:txBody>
      </p:sp>
      <p:pic>
        <p:nvPicPr>
          <p:cNvPr id="3" name="Picture 2" descr="A close up of a map&#10;&#10;Description automatically generated">
            <a:extLst>
              <a:ext uri="{FF2B5EF4-FFF2-40B4-BE49-F238E27FC236}">
                <a16:creationId xmlns:a16="http://schemas.microsoft.com/office/drawing/2014/main" id="{C6AD4AC0-0075-4662-AB7E-2846E06CF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1612" y="0"/>
            <a:ext cx="5143500" cy="6858000"/>
          </a:xfrm>
          <a:prstGeom prst="rect">
            <a:avLst/>
          </a:prstGeom>
        </p:spPr>
      </p:pic>
    </p:spTree>
    <p:extLst>
      <p:ext uri="{BB962C8B-B14F-4D97-AF65-F5344CB8AC3E}">
        <p14:creationId xmlns:p14="http://schemas.microsoft.com/office/powerpoint/2010/main" val="3427770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152400" y="0"/>
            <a:ext cx="370681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sea surface temperature (SST)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Summer 2008-2009</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Note generally increasing SST over the summer</a:t>
            </a:r>
          </a:p>
        </p:txBody>
      </p:sp>
      <p:pic>
        <p:nvPicPr>
          <p:cNvPr id="3" name="Picture 2">
            <a:extLst>
              <a:ext uri="{FF2B5EF4-FFF2-40B4-BE49-F238E27FC236}">
                <a16:creationId xmlns:a16="http://schemas.microsoft.com/office/drawing/2014/main" id="{EDD4A656-FA82-4977-AAD7-87F106134B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536509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228600" y="184666"/>
            <a:ext cx="370681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temperature at 100 m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Summer 2008-2009</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Cooler temperatures than at surface</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Note increasing temperature at this depth over the summer</a:t>
            </a:r>
          </a:p>
        </p:txBody>
      </p:sp>
      <p:pic>
        <p:nvPicPr>
          <p:cNvPr id="4" name="Picture 3">
            <a:extLst>
              <a:ext uri="{FF2B5EF4-FFF2-40B4-BE49-F238E27FC236}">
                <a16:creationId xmlns:a16="http://schemas.microsoft.com/office/drawing/2014/main" id="{B11184AC-BABD-4698-9F3D-2512E96F99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4080227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228600" y="0"/>
            <a:ext cx="3706812"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temperature along cross section through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Summer 2008-2009</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lvl="0">
              <a:spcBef>
                <a:spcPct val="0"/>
              </a:spcBef>
              <a:buClrTx/>
              <a:buSzTx/>
              <a:buNone/>
              <a:defRPr/>
            </a:pPr>
            <a:r>
              <a:rPr lang="en-US" altLang="en-US" sz="2400" b="0" dirty="0">
                <a:solidFill>
                  <a:srgbClr val="000099"/>
                </a:solidFill>
                <a:latin typeface="Comic Sans MS" pitchFamily="66" charset="0"/>
              </a:rPr>
              <a:t>Note warmer water near surface, cooler water below that, and warmest water at depth</a:t>
            </a:r>
          </a:p>
          <a:p>
            <a:pPr lvl="0">
              <a:spcBef>
                <a:spcPct val="0"/>
              </a:spcBef>
              <a:buClrTx/>
              <a:buSzTx/>
              <a:buNone/>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2400" b="0" dirty="0">
                <a:solidFill>
                  <a:srgbClr val="000099"/>
                </a:solidFill>
                <a:latin typeface="Comic Sans MS" pitchFamily="66" charset="0"/>
              </a:rPr>
              <a:t>W</a:t>
            </a: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arming surface and near surface waters over the summer</a:t>
            </a:r>
          </a:p>
        </p:txBody>
      </p:sp>
      <p:pic>
        <p:nvPicPr>
          <p:cNvPr id="3" name="Picture 2">
            <a:extLst>
              <a:ext uri="{FF2B5EF4-FFF2-40B4-BE49-F238E27FC236}">
                <a16:creationId xmlns:a16="http://schemas.microsoft.com/office/drawing/2014/main" id="{AD9BCB26-A527-4E10-ABC0-45BCF29374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3247013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228600" y="0"/>
            <a:ext cx="370681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sea surface </a:t>
            </a:r>
            <a:r>
              <a:rPr lang="en-US" altLang="en-US" sz="2400" b="0" dirty="0">
                <a:solidFill>
                  <a:srgbClr val="000099"/>
                </a:solidFill>
                <a:latin typeface="Comic Sans MS" pitchFamily="66" charset="0"/>
              </a:rPr>
              <a:t>salinity</a:t>
            </a: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 (SSS)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Summer 2008-2009</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Note surface is getting fresher over the summer</a:t>
            </a:r>
          </a:p>
        </p:txBody>
      </p:sp>
      <p:pic>
        <p:nvPicPr>
          <p:cNvPr id="3" name="Picture 2">
            <a:extLst>
              <a:ext uri="{FF2B5EF4-FFF2-40B4-BE49-F238E27FC236}">
                <a16:creationId xmlns:a16="http://schemas.microsoft.com/office/drawing/2014/main" id="{EE0CC71E-833F-496C-8CE0-FE5E60DCB3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543834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152400" y="0"/>
            <a:ext cx="370681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a:t>
            </a:r>
            <a:r>
              <a:rPr lang="en-US" altLang="en-US" sz="2400" b="0" dirty="0">
                <a:solidFill>
                  <a:srgbClr val="000099"/>
                </a:solidFill>
                <a:latin typeface="Comic Sans MS" pitchFamily="66" charset="0"/>
              </a:rPr>
              <a:t>salinity at 100 m</a:t>
            </a: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Summer 2008-2009</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Saltier at this depth than surface</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Getting even saltier over the summer</a:t>
            </a:r>
          </a:p>
        </p:txBody>
      </p:sp>
      <p:pic>
        <p:nvPicPr>
          <p:cNvPr id="3" name="Picture 2">
            <a:extLst>
              <a:ext uri="{FF2B5EF4-FFF2-40B4-BE49-F238E27FC236}">
                <a16:creationId xmlns:a16="http://schemas.microsoft.com/office/drawing/2014/main" id="{6DF46B4C-E178-43AC-A882-047041D831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4129335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293688" y="0"/>
            <a:ext cx="3706812"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a:t>
            </a:r>
            <a:r>
              <a:rPr lang="en-US" altLang="en-US" sz="2400" b="0" dirty="0">
                <a:solidFill>
                  <a:srgbClr val="000099"/>
                </a:solidFill>
                <a:latin typeface="Comic Sans MS" pitchFamily="66" charset="0"/>
              </a:rPr>
              <a:t>salinity</a:t>
            </a: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 along cross section through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Summer 2008-2009</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Note that salinity change with depth is only in one direction (different from temperature)…density is set more by salinity than temperature in cold water</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Surface </a:t>
            </a:r>
            <a:r>
              <a:rPr lang="en-US" altLang="en-US" sz="2400" b="0" dirty="0">
                <a:solidFill>
                  <a:srgbClr val="000099"/>
                </a:solidFill>
                <a:latin typeface="Comic Sans MS" pitchFamily="66" charset="0"/>
              </a:rPr>
              <a:t>gets fresher over the summer</a:t>
            </a: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p:txBody>
      </p:sp>
      <p:pic>
        <p:nvPicPr>
          <p:cNvPr id="4" name="Picture 3">
            <a:extLst>
              <a:ext uri="{FF2B5EF4-FFF2-40B4-BE49-F238E27FC236}">
                <a16:creationId xmlns:a16="http://schemas.microsoft.com/office/drawing/2014/main" id="{7CCA98FE-5093-4B14-9893-5F87B2AFA8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4077974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304800" y="0"/>
            <a:ext cx="3706812"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lvl="0">
              <a:spcBef>
                <a:spcPct val="0"/>
              </a:spcBef>
              <a:buClrTx/>
              <a:buSzTx/>
              <a:buNone/>
              <a:defRPr/>
            </a:pPr>
            <a:r>
              <a:rPr lang="en-US" altLang="en-US" sz="2400" b="0" dirty="0">
                <a:solidFill>
                  <a:srgbClr val="000099"/>
                </a:solidFill>
                <a:latin typeface="Comic Sans MS" pitchFamily="66" charset="0"/>
              </a:rPr>
              <a:t>Model CDW dye at the 4th model layer from the bottom (out of 24 layers…actual depth varies)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Summer 2008-2009</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Note that dye getting to Palmer Deep is primarily coming from the north just west of Anvers Island</a:t>
            </a:r>
          </a:p>
        </p:txBody>
      </p:sp>
      <p:pic>
        <p:nvPicPr>
          <p:cNvPr id="4" name="Picture 3">
            <a:extLst>
              <a:ext uri="{FF2B5EF4-FFF2-40B4-BE49-F238E27FC236}">
                <a16:creationId xmlns:a16="http://schemas.microsoft.com/office/drawing/2014/main" id="{CBFE0C82-C9C7-41CD-AD22-573F61F3A7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1673" y="0"/>
            <a:ext cx="5143500" cy="6858000"/>
          </a:xfrm>
          <a:prstGeom prst="rect">
            <a:avLst/>
          </a:prstGeom>
        </p:spPr>
      </p:pic>
    </p:spTree>
    <p:extLst>
      <p:ext uri="{BB962C8B-B14F-4D97-AF65-F5344CB8AC3E}">
        <p14:creationId xmlns:p14="http://schemas.microsoft.com/office/powerpoint/2010/main" val="2637311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304800" y="0"/>
            <a:ext cx="370681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CDW dye at the 4th model layer from the bottom (out of 24 layers…actual depth varies) for </a:t>
            </a:r>
            <a:r>
              <a:rPr lang="en-US" altLang="en-US" sz="2400" b="0" dirty="0">
                <a:solidFill>
                  <a:srgbClr val="000099"/>
                </a:solidFill>
                <a:latin typeface="Comic Sans MS" pitchFamily="66" charset="0"/>
              </a:rPr>
              <a:t>a larger</a:t>
            </a: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 region around Palmer Deep to show the pathway from the shelf break</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Summer 2008-2009</a:t>
            </a:r>
          </a:p>
        </p:txBody>
      </p:sp>
      <p:pic>
        <p:nvPicPr>
          <p:cNvPr id="3" name="Picture 2">
            <a:extLst>
              <a:ext uri="{FF2B5EF4-FFF2-40B4-BE49-F238E27FC236}">
                <a16:creationId xmlns:a16="http://schemas.microsoft.com/office/drawing/2014/main" id="{6412A43B-88C1-40A7-AD94-CB98C91487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140748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495300" y="4505605"/>
            <a:ext cx="35052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(Couto et al., 2017)</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2400" b="0" dirty="0">
                <a:solidFill>
                  <a:srgbClr val="000099"/>
                </a:solidFill>
                <a:latin typeface="Comic Sans MS" pitchFamily="66" charset="0"/>
              </a:rPr>
              <a:t>Shows gliders tracks of warm eddies of CDW through the “northern canyon”</a:t>
            </a: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p:txBody>
      </p:sp>
      <p:pic>
        <p:nvPicPr>
          <p:cNvPr id="3" name="Picture 2">
            <a:extLst>
              <a:ext uri="{FF2B5EF4-FFF2-40B4-BE49-F238E27FC236}">
                <a16:creationId xmlns:a16="http://schemas.microsoft.com/office/drawing/2014/main" id="{4CE8D3CF-D47D-41FA-8632-D14AAE1912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7" name="Picture 4">
            <a:extLst>
              <a:ext uri="{FF2B5EF4-FFF2-40B4-BE49-F238E27FC236}">
                <a16:creationId xmlns:a16="http://schemas.microsoft.com/office/drawing/2014/main" id="{82E80D43-4DB0-4C00-A899-D2982F388D1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4869"/>
          <a:stretch/>
        </p:blipFill>
        <p:spPr bwMode="auto">
          <a:xfrm rot="2823582">
            <a:off x="1370972" y="190269"/>
            <a:ext cx="2311000" cy="412724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09413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152400" y="6531"/>
            <a:ext cx="370681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1-day average velocity vectors at 20 m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(12/1/2008)</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Note that this is not showing every model velocity vector (showing every 4</a:t>
            </a:r>
            <a:r>
              <a:rPr kumimoji="0" lang="en-US" altLang="en-US" sz="2400" b="0" i="0" u="none" strike="noStrike" kern="1200" cap="none" spc="0" normalizeH="0" baseline="30000" noProof="0" dirty="0">
                <a:ln>
                  <a:noFill/>
                </a:ln>
                <a:solidFill>
                  <a:srgbClr val="000099"/>
                </a:solidFill>
                <a:effectLst/>
                <a:uLnTx/>
                <a:uFillTx/>
                <a:latin typeface="Comic Sans MS" pitchFamily="66" charset="0"/>
                <a:ea typeface="+mn-ea"/>
                <a:cs typeface="+mn-cs"/>
              </a:rPr>
              <a:t>th</a:t>
            </a: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a:t>
            </a:r>
          </a:p>
        </p:txBody>
      </p:sp>
      <p:pic>
        <p:nvPicPr>
          <p:cNvPr id="3" name="Picture 2" descr="A close up of a logo&#10;&#10;Description automatically generated">
            <a:extLst>
              <a:ext uri="{FF2B5EF4-FFF2-40B4-BE49-F238E27FC236}">
                <a16:creationId xmlns:a16="http://schemas.microsoft.com/office/drawing/2014/main" id="{6A936108-4D6C-48DC-827E-A3A3D1E77D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6531"/>
            <a:ext cx="5143500" cy="6858000"/>
          </a:xfrm>
          <a:prstGeom prst="rect">
            <a:avLst/>
          </a:prstGeom>
        </p:spPr>
      </p:pic>
    </p:spTree>
    <p:extLst>
      <p:ext uri="{BB962C8B-B14F-4D97-AF65-F5344CB8AC3E}">
        <p14:creationId xmlns:p14="http://schemas.microsoft.com/office/powerpoint/2010/main" val="1364793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280436" y="0"/>
            <a:ext cx="3706812"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velocity vectors at 20 m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Summer 2008-2009</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lvl="0">
              <a:spcBef>
                <a:spcPct val="0"/>
              </a:spcBef>
              <a:buClrTx/>
              <a:buSzTx/>
              <a:buNone/>
              <a:defRPr/>
            </a:pPr>
            <a:r>
              <a:rPr lang="en-US" altLang="en-US" sz="2400" b="0" dirty="0">
                <a:solidFill>
                  <a:srgbClr val="000099"/>
                </a:solidFill>
                <a:latin typeface="Comic Sans MS" pitchFamily="66" charset="0"/>
              </a:rPr>
              <a:t>Not showing every model velocity vector, but every 4</a:t>
            </a:r>
            <a:r>
              <a:rPr lang="en-US" altLang="en-US" sz="2400" b="0" baseline="30000" dirty="0">
                <a:solidFill>
                  <a:srgbClr val="000099"/>
                </a:solidFill>
                <a:latin typeface="Comic Sans MS" pitchFamily="66" charset="0"/>
              </a:rPr>
              <a:t>th</a:t>
            </a:r>
            <a:endParaRPr lang="en-US" altLang="en-US" sz="2400" b="0" dirty="0">
              <a:solidFill>
                <a:srgbClr val="000099"/>
              </a:solidFill>
              <a:latin typeface="Comic Sans MS" pitchFamily="66" charset="0"/>
            </a:endParaRPr>
          </a:p>
          <a:p>
            <a:pPr lvl="0">
              <a:spcBef>
                <a:spcPct val="0"/>
              </a:spcBef>
              <a:buClrTx/>
              <a:buSzTx/>
              <a:buNone/>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Note the cyclonic (CW) flow over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Flow varies greatly (response to </a:t>
            </a:r>
            <a:r>
              <a:rPr lang="en-US" altLang="en-US" sz="2400" b="0" dirty="0">
                <a:solidFill>
                  <a:srgbClr val="000099"/>
                </a:solidFill>
                <a:latin typeface="Comic Sans MS" pitchFamily="66" charset="0"/>
              </a:rPr>
              <a:t>changing</a:t>
            </a: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 winds)</a:t>
            </a:r>
          </a:p>
        </p:txBody>
      </p:sp>
      <p:pic>
        <p:nvPicPr>
          <p:cNvPr id="4" name="Picture 3">
            <a:extLst>
              <a:ext uri="{FF2B5EF4-FFF2-40B4-BE49-F238E27FC236}">
                <a16:creationId xmlns:a16="http://schemas.microsoft.com/office/drawing/2014/main" id="{019AF620-32B5-44AB-989E-4645E853C3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1786"/>
            <a:ext cx="5143500" cy="6858000"/>
          </a:xfrm>
          <a:prstGeom prst="rect">
            <a:avLst/>
          </a:prstGeom>
        </p:spPr>
      </p:pic>
    </p:spTree>
    <p:extLst>
      <p:ext uri="{BB962C8B-B14F-4D97-AF65-F5344CB8AC3E}">
        <p14:creationId xmlns:p14="http://schemas.microsoft.com/office/powerpoint/2010/main" val="108698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152400" y="3313"/>
            <a:ext cx="3706812"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velocity vectors at 100 m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Summer 2008-2009</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lvl="0">
              <a:spcBef>
                <a:spcPct val="0"/>
              </a:spcBef>
              <a:buClrTx/>
              <a:buSzTx/>
              <a:buNone/>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Can see </a:t>
            </a:r>
            <a:r>
              <a:rPr lang="en-US" altLang="en-US" sz="2400" b="0" dirty="0">
                <a:solidFill>
                  <a:srgbClr val="000099"/>
                </a:solidFill>
                <a:latin typeface="Comic Sans MS" pitchFamily="66" charset="0"/>
              </a:rPr>
              <a:t>the CW flow over Palmer Deep better</a:t>
            </a:r>
          </a:p>
          <a:p>
            <a:pPr lvl="0">
              <a:spcBef>
                <a:spcPct val="0"/>
              </a:spcBef>
              <a:buClrTx/>
              <a:buSzTx/>
              <a:buNone/>
              <a:defRPr/>
            </a:pPr>
            <a:endParaRPr lang="en-US" altLang="en-US" sz="2400" b="0" dirty="0">
              <a:solidFill>
                <a:srgbClr val="000099"/>
              </a:solidFill>
              <a:latin typeface="Comic Sans MS" pitchFamily="66" charset="0"/>
            </a:endParaRPr>
          </a:p>
          <a:p>
            <a:pPr lvl="0">
              <a:spcBef>
                <a:spcPct val="0"/>
              </a:spcBef>
              <a:buClrTx/>
              <a:buSzTx/>
              <a:buNone/>
              <a:defRPr/>
            </a:pPr>
            <a:r>
              <a:rPr lang="en-US" altLang="en-US" sz="2400" b="0" dirty="0">
                <a:solidFill>
                  <a:srgbClr val="000099"/>
                </a:solidFill>
                <a:latin typeface="Comic Sans MS" pitchFamily="66" charset="0"/>
              </a:rPr>
              <a:t>Flow is less variable at this depth and can better see generation of eddies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p:txBody>
      </p:sp>
      <p:pic>
        <p:nvPicPr>
          <p:cNvPr id="3" name="Picture 2">
            <a:extLst>
              <a:ext uri="{FF2B5EF4-FFF2-40B4-BE49-F238E27FC236}">
                <a16:creationId xmlns:a16="http://schemas.microsoft.com/office/drawing/2014/main" id="{28C2D77C-39CC-4F84-ABC9-5DB681EFBF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360523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C2D77C-39CC-4F84-ABC9-5DB681EFBF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3314700" y="6172200"/>
            <a:ext cx="3581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1600" b="0" dirty="0">
                <a:solidFill>
                  <a:srgbClr val="000099"/>
                </a:solidFill>
                <a:latin typeface="Comic Sans MS" pitchFamily="66" charset="0"/>
              </a:rPr>
              <a:t>(Moffat and Meredith, 2018)</a:t>
            </a:r>
            <a:endParaRPr kumimoji="0" lang="en-US" altLang="en-US" sz="1600" b="0" i="0" u="none" strike="noStrike" kern="1200" cap="none" spc="0" normalizeH="0" baseline="0" noProof="0" dirty="0">
              <a:ln>
                <a:noFill/>
              </a:ln>
              <a:solidFill>
                <a:srgbClr val="000099"/>
              </a:solidFill>
              <a:effectLst/>
              <a:uLnTx/>
              <a:uFillTx/>
              <a:latin typeface="Comic Sans MS" pitchFamily="66" charset="0"/>
              <a:ea typeface="+mn-ea"/>
              <a:cs typeface="+mn-cs"/>
            </a:endParaRPr>
          </a:p>
        </p:txBody>
      </p:sp>
      <p:pic>
        <p:nvPicPr>
          <p:cNvPr id="4" name="Picture 3" descr="A close up of a map&#10;&#10;Description automatically generated">
            <a:extLst>
              <a:ext uri="{FF2B5EF4-FFF2-40B4-BE49-F238E27FC236}">
                <a16:creationId xmlns:a16="http://schemas.microsoft.com/office/drawing/2014/main" id="{694DE34B-9981-448C-8868-79FD447E0C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3511664"/>
            <a:ext cx="3124200" cy="3149809"/>
          </a:xfrm>
          <a:prstGeom prst="rect">
            <a:avLst/>
          </a:prstGeom>
        </p:spPr>
      </p:pic>
      <p:pic>
        <p:nvPicPr>
          <p:cNvPr id="6" name="Picture 5" descr="A close up of a map&#10;&#10;Description automatically generated">
            <a:extLst>
              <a:ext uri="{FF2B5EF4-FFF2-40B4-BE49-F238E27FC236}">
                <a16:creationId xmlns:a16="http://schemas.microsoft.com/office/drawing/2014/main" id="{BA91C193-1AE7-47B8-9805-833140CFAAE5}"/>
              </a:ext>
            </a:extLst>
          </p:cNvPr>
          <p:cNvPicPr>
            <a:picLocks noChangeAspect="1"/>
          </p:cNvPicPr>
          <p:nvPr/>
        </p:nvPicPr>
        <p:blipFill rotWithShape="1">
          <a:blip r:embed="rId5">
            <a:extLst>
              <a:ext uri="{28A0092B-C50C-407E-A947-70E740481C1C}">
                <a14:useLocalDpi xmlns:a14="http://schemas.microsoft.com/office/drawing/2010/main" val="0"/>
              </a:ext>
            </a:extLst>
          </a:blip>
          <a:srcRect l="30956" t="7778" r="36533" b="61111"/>
          <a:stretch/>
        </p:blipFill>
        <p:spPr>
          <a:xfrm>
            <a:off x="228600" y="152399"/>
            <a:ext cx="3505200" cy="3381795"/>
          </a:xfrm>
          <a:prstGeom prst="rect">
            <a:avLst/>
          </a:prstGeom>
        </p:spPr>
      </p:pic>
    </p:spTree>
    <p:extLst>
      <p:ext uri="{BB962C8B-B14F-4D97-AF65-F5344CB8AC3E}">
        <p14:creationId xmlns:p14="http://schemas.microsoft.com/office/powerpoint/2010/main" val="2610079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152400" y="152400"/>
            <a:ext cx="22098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2400" b="0" dirty="0">
                <a:solidFill>
                  <a:srgbClr val="000099"/>
                </a:solidFill>
                <a:latin typeface="Comic Sans MS" pitchFamily="66" charset="0"/>
              </a:rPr>
              <a:t>Can release drifters in the model to track pathways</a:t>
            </a: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2400" b="0" dirty="0">
                <a:solidFill>
                  <a:srgbClr val="000099"/>
                </a:solidFill>
                <a:latin typeface="Comic Sans MS" pitchFamily="66" charset="0"/>
              </a:rPr>
              <a:t>Drifters released around Palmer Deep at two different depths in mid-January 2009 and tracked for 30 days</a:t>
            </a: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p:txBody>
      </p:sp>
      <p:pic>
        <p:nvPicPr>
          <p:cNvPr id="4" name="Picture 3" descr="A picture containing text, map&#10;&#10;Description automatically generated">
            <a:extLst>
              <a:ext uri="{FF2B5EF4-FFF2-40B4-BE49-F238E27FC236}">
                <a16:creationId xmlns:a16="http://schemas.microsoft.com/office/drawing/2014/main" id="{67BF0B3D-6273-49F6-99DB-47C5F81E15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0"/>
            <a:ext cx="3429007" cy="4572010"/>
          </a:xfrm>
          <a:prstGeom prst="rect">
            <a:avLst/>
          </a:prstGeom>
        </p:spPr>
      </p:pic>
      <p:pic>
        <p:nvPicPr>
          <p:cNvPr id="6" name="Picture 5" descr="A picture containing text, map&#10;&#10;Description automatically generated">
            <a:extLst>
              <a:ext uri="{FF2B5EF4-FFF2-40B4-BE49-F238E27FC236}">
                <a16:creationId xmlns:a16="http://schemas.microsoft.com/office/drawing/2014/main" id="{C0F55916-1307-48BC-A1D4-0A7491F1CC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4993" y="0"/>
            <a:ext cx="3429007" cy="4572010"/>
          </a:xfrm>
          <a:prstGeom prst="rect">
            <a:avLst/>
          </a:prstGeom>
        </p:spPr>
      </p:pic>
      <p:sp>
        <p:nvSpPr>
          <p:cNvPr id="9" name="Rectangle 5">
            <a:extLst>
              <a:ext uri="{FF2B5EF4-FFF2-40B4-BE49-F238E27FC236}">
                <a16:creationId xmlns:a16="http://schemas.microsoft.com/office/drawing/2014/main" id="{0A642608-8BDE-46A6-883E-9AEF9A070430}"/>
              </a:ext>
            </a:extLst>
          </p:cNvPr>
          <p:cNvSpPr>
            <a:spLocks noChangeArrowheads="1"/>
          </p:cNvSpPr>
          <p:nvPr/>
        </p:nvSpPr>
        <p:spPr bwMode="auto">
          <a:xfrm>
            <a:off x="2514593" y="4551253"/>
            <a:ext cx="64008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2400" b="0" dirty="0">
                <a:solidFill>
                  <a:srgbClr val="000099"/>
                </a:solidFill>
                <a:latin typeface="Comic Sans MS" pitchFamily="66" charset="0"/>
              </a:rPr>
              <a:t>          20 m                               120 m</a:t>
            </a: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2400" b="0" dirty="0">
                <a:solidFill>
                  <a:srgbClr val="000099"/>
                </a:solidFill>
                <a:latin typeface="Comic Sans MS" pitchFamily="66" charset="0"/>
              </a:rPr>
              <a:t>Note that deeper particles seem to be held more strongly around Palmer Deep</a:t>
            </a: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3828001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46915" name="Rectangle 3"/>
          <p:cNvSpPr>
            <a:spLocks noGrp="1" noChangeArrowheads="1"/>
          </p:cNvSpPr>
          <p:nvPr>
            <p:ph type="body" idx="1"/>
          </p:nvPr>
        </p:nvSpPr>
        <p:spPr>
          <a:xfrm>
            <a:off x="266700" y="228600"/>
            <a:ext cx="8610600" cy="5486400"/>
          </a:xfrm>
        </p:spPr>
        <p:txBody>
          <a:bodyPr/>
          <a:lstStyle/>
          <a:p>
            <a:pPr eaLnBrk="1" hangingPunct="1">
              <a:lnSpc>
                <a:spcPct val="90000"/>
              </a:lnSpc>
              <a:defRPr/>
            </a:pPr>
            <a:r>
              <a:rPr lang="en-US" sz="2400" dirty="0">
                <a:latin typeface="Comic Sans MS" pitchFamily="66" charset="0"/>
              </a:rPr>
              <a:t>Model is good at filling in gaps between observations and helping place the observations in a broader context</a:t>
            </a:r>
          </a:p>
          <a:p>
            <a:pPr eaLnBrk="1" hangingPunct="1">
              <a:lnSpc>
                <a:spcPct val="90000"/>
              </a:lnSpc>
              <a:defRPr/>
            </a:pPr>
            <a:endParaRPr lang="en-US" sz="800" dirty="0">
              <a:latin typeface="Comic Sans MS" pitchFamily="66" charset="0"/>
            </a:endParaRPr>
          </a:p>
          <a:p>
            <a:pPr eaLnBrk="1" hangingPunct="1">
              <a:lnSpc>
                <a:spcPct val="90000"/>
              </a:lnSpc>
              <a:defRPr/>
            </a:pPr>
            <a:r>
              <a:rPr lang="en-US" sz="2400" dirty="0">
                <a:latin typeface="Comic Sans MS" pitchFamily="66" charset="0"/>
              </a:rPr>
              <a:t>All these animations, as well as this PowerPoint, will be available at:  www.ccpo.odu.edu/~msd/TUCKERTON</a:t>
            </a:r>
          </a:p>
          <a:p>
            <a:pPr lvl="1" eaLnBrk="1" hangingPunct="1">
              <a:lnSpc>
                <a:spcPct val="90000"/>
              </a:lnSpc>
              <a:defRPr/>
            </a:pPr>
            <a:r>
              <a:rPr lang="en-US" sz="2000" dirty="0">
                <a:latin typeface="Comic Sans MS" pitchFamily="66" charset="0"/>
              </a:rPr>
              <a:t>Any interest in the individual frames of the animation?</a:t>
            </a:r>
          </a:p>
          <a:p>
            <a:pPr eaLnBrk="1" hangingPunct="1">
              <a:lnSpc>
                <a:spcPct val="90000"/>
              </a:lnSpc>
              <a:defRPr/>
            </a:pPr>
            <a:endParaRPr lang="en-US" sz="800" dirty="0">
              <a:latin typeface="Comic Sans MS" pitchFamily="66" charset="0"/>
            </a:endParaRPr>
          </a:p>
          <a:p>
            <a:pPr eaLnBrk="1" hangingPunct="1">
              <a:lnSpc>
                <a:spcPct val="90000"/>
              </a:lnSpc>
              <a:defRPr/>
            </a:pPr>
            <a:r>
              <a:rPr lang="en-US" sz="2400" dirty="0">
                <a:latin typeface="Comic Sans MS" pitchFamily="66" charset="0"/>
              </a:rPr>
              <a:t>Full data sets of model values of any variables (temperature, salinity, velocity, etc.) are available, but you probably don’t want everything (it’s TB of data)</a:t>
            </a:r>
          </a:p>
          <a:p>
            <a:pPr lvl="1" eaLnBrk="1" hangingPunct="1">
              <a:lnSpc>
                <a:spcPct val="90000"/>
              </a:lnSpc>
              <a:defRPr/>
            </a:pPr>
            <a:r>
              <a:rPr lang="en-US" sz="2000" dirty="0">
                <a:latin typeface="Comic Sans MS" pitchFamily="66" charset="0"/>
              </a:rPr>
              <a:t>I can make subsets (in space and in time)</a:t>
            </a:r>
          </a:p>
          <a:p>
            <a:pPr lvl="1" eaLnBrk="1" hangingPunct="1">
              <a:lnSpc>
                <a:spcPct val="90000"/>
              </a:lnSpc>
              <a:defRPr/>
            </a:pPr>
            <a:r>
              <a:rPr lang="en-US" sz="2000" dirty="0">
                <a:latin typeface="Comic Sans MS" pitchFamily="66" charset="0"/>
              </a:rPr>
              <a:t>Just ask and we’ll figure out something</a:t>
            </a:r>
          </a:p>
          <a:p>
            <a:pPr eaLnBrk="1" hangingPunct="1">
              <a:lnSpc>
                <a:spcPct val="90000"/>
              </a:lnSpc>
              <a:defRPr/>
            </a:pPr>
            <a:endParaRPr lang="en-US" sz="1200" dirty="0">
              <a:latin typeface="Comic Sans MS" pitchFamily="66" charset="0"/>
            </a:endParaRPr>
          </a:p>
          <a:p>
            <a:pPr eaLnBrk="1" hangingPunct="1">
              <a:lnSpc>
                <a:spcPct val="90000"/>
              </a:lnSpc>
              <a:defRPr/>
            </a:pPr>
            <a:r>
              <a:rPr lang="en-US" sz="2400" dirty="0">
                <a:latin typeface="Comic Sans MS" pitchFamily="66" charset="0"/>
              </a:rPr>
              <a:t>Some of the drifter tracks are available as well</a:t>
            </a:r>
          </a:p>
          <a:p>
            <a:pPr eaLnBrk="1" hangingPunct="1">
              <a:lnSpc>
                <a:spcPct val="90000"/>
              </a:lnSpc>
              <a:defRPr/>
            </a:pPr>
            <a:endParaRPr lang="en-US" sz="800" dirty="0">
              <a:latin typeface="Comic Sans MS" pitchFamily="66" charset="0"/>
            </a:endParaRPr>
          </a:p>
          <a:p>
            <a:pPr eaLnBrk="1" hangingPunct="1">
              <a:lnSpc>
                <a:spcPct val="90000"/>
              </a:lnSpc>
              <a:defRPr/>
            </a:pPr>
            <a:r>
              <a:rPr lang="en-US" sz="2400" dirty="0">
                <a:latin typeface="Comic Sans MS" pitchFamily="66" charset="0"/>
              </a:rPr>
              <a:t>Questions?</a:t>
            </a:r>
          </a:p>
          <a:p>
            <a:pPr eaLnBrk="1" hangingPunct="1">
              <a:lnSpc>
                <a:spcPct val="90000"/>
              </a:lnSpc>
              <a:defRPr/>
            </a:pPr>
            <a:endParaRPr lang="en-US" sz="800" dirty="0">
              <a:latin typeface="Comic Sans MS" pitchFamily="66" charset="0"/>
            </a:endParaRPr>
          </a:p>
          <a:p>
            <a:pPr marL="0" indent="0" eaLnBrk="1" hangingPunct="1">
              <a:lnSpc>
                <a:spcPct val="90000"/>
              </a:lnSpc>
              <a:buFontTx/>
              <a:buNone/>
              <a:defRPr/>
            </a:pPr>
            <a:endParaRPr lang="en-US" sz="2800" dirty="0">
              <a:latin typeface="Comic Sans MS" pitchFamily="66" charset="0"/>
            </a:endParaRPr>
          </a:p>
          <a:p>
            <a:pPr eaLnBrk="1" hangingPunct="1">
              <a:lnSpc>
                <a:spcPct val="90000"/>
              </a:lnSpc>
              <a:defRPr/>
            </a:pPr>
            <a:endParaRPr lang="en-US" sz="2800" dirty="0">
              <a:latin typeface="Comic Sans MS" pitchFamily="66" charset="0"/>
            </a:endParaRPr>
          </a:p>
          <a:p>
            <a:pPr eaLnBrk="1" hangingPunct="1">
              <a:lnSpc>
                <a:spcPct val="90000"/>
              </a:lnSpc>
              <a:defRPr/>
            </a:pPr>
            <a:endParaRPr lang="en-US" sz="2800" dirty="0">
              <a:latin typeface="Comic Sans MS" pitchFamily="66" charset="0"/>
            </a:endParaRPr>
          </a:p>
        </p:txBody>
      </p:sp>
    </p:spTree>
    <p:extLst>
      <p:ext uri="{BB962C8B-B14F-4D97-AF65-F5344CB8AC3E}">
        <p14:creationId xmlns:p14="http://schemas.microsoft.com/office/powerpoint/2010/main" val="3001712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0477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152400" y="228600"/>
            <a:ext cx="370681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1-day average temperature at 100 m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(12/1/2008)</a:t>
            </a:r>
          </a:p>
        </p:txBody>
      </p:sp>
      <p:pic>
        <p:nvPicPr>
          <p:cNvPr id="4" name="Picture 3" descr="A close up of a map&#10;&#10;Description automatically generated">
            <a:extLst>
              <a:ext uri="{FF2B5EF4-FFF2-40B4-BE49-F238E27FC236}">
                <a16:creationId xmlns:a16="http://schemas.microsoft.com/office/drawing/2014/main" id="{8CFC8E01-F051-457E-8E4C-B3F1CFFC41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1556652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228600" y="0"/>
            <a:ext cx="370681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1-day average temperature along cross section through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(12/1/2008)</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Note warmer water near surface, cooler water below that, and warmest water at depth</a:t>
            </a:r>
          </a:p>
        </p:txBody>
      </p:sp>
      <p:pic>
        <p:nvPicPr>
          <p:cNvPr id="3" name="Picture 2" descr="A screenshot of a cell phone&#10;&#10;Description automatically generated">
            <a:extLst>
              <a:ext uri="{FF2B5EF4-FFF2-40B4-BE49-F238E27FC236}">
                <a16:creationId xmlns:a16="http://schemas.microsoft.com/office/drawing/2014/main" id="{D02657AF-98BA-4F04-B601-8FC3275622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2177"/>
            <a:ext cx="5143500" cy="6858000"/>
          </a:xfrm>
          <a:prstGeom prst="rect">
            <a:avLst/>
          </a:prstGeom>
        </p:spPr>
      </p:pic>
    </p:spTree>
    <p:extLst>
      <p:ext uri="{BB962C8B-B14F-4D97-AF65-F5344CB8AC3E}">
        <p14:creationId xmlns:p14="http://schemas.microsoft.com/office/powerpoint/2010/main" val="40819265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152400" y="228600"/>
            <a:ext cx="370681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1-day average sea surface </a:t>
            </a:r>
            <a:r>
              <a:rPr lang="en-US" altLang="en-US" sz="2400" b="0" dirty="0">
                <a:solidFill>
                  <a:srgbClr val="000099"/>
                </a:solidFill>
                <a:latin typeface="Comic Sans MS" pitchFamily="66" charset="0"/>
              </a:rPr>
              <a:t>salinity</a:t>
            </a: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 (SSS)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(12/1/2008)</a:t>
            </a:r>
          </a:p>
        </p:txBody>
      </p:sp>
      <p:pic>
        <p:nvPicPr>
          <p:cNvPr id="4" name="Picture 3" descr="A close up of a map&#10;&#10;Description automatically generated">
            <a:extLst>
              <a:ext uri="{FF2B5EF4-FFF2-40B4-BE49-F238E27FC236}">
                <a16:creationId xmlns:a16="http://schemas.microsoft.com/office/drawing/2014/main" id="{79357A5E-098F-4AA5-98A5-1B0379A89B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1419892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152400" y="228600"/>
            <a:ext cx="370681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1-day average salinity at 100 m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(12/1/2008)</a:t>
            </a:r>
          </a:p>
        </p:txBody>
      </p:sp>
      <p:pic>
        <p:nvPicPr>
          <p:cNvPr id="3" name="Picture 2" descr="A close up of a map&#10;&#10;Description automatically generated">
            <a:extLst>
              <a:ext uri="{FF2B5EF4-FFF2-40B4-BE49-F238E27FC236}">
                <a16:creationId xmlns:a16="http://schemas.microsoft.com/office/drawing/2014/main" id="{18CB0222-A86D-40B5-A99F-6F122BE06A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25551418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152400" y="228600"/>
            <a:ext cx="370681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1-day average salinity along cross section through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(12/1/2008)</a:t>
            </a:r>
          </a:p>
        </p:txBody>
      </p:sp>
      <p:pic>
        <p:nvPicPr>
          <p:cNvPr id="4" name="Picture 3" descr="A close up of a map&#10;&#10;Description automatically generated">
            <a:extLst>
              <a:ext uri="{FF2B5EF4-FFF2-40B4-BE49-F238E27FC236}">
                <a16:creationId xmlns:a16="http://schemas.microsoft.com/office/drawing/2014/main" id="{945A53D5-7932-481D-997A-7CE4E9B9A2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25142354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228600" y="7289"/>
            <a:ext cx="370681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1-day average CDW dye at the 4</a:t>
            </a:r>
            <a:r>
              <a:rPr kumimoji="0" lang="en-US" altLang="en-US" sz="2400" b="0" i="0" u="none" strike="noStrike" kern="1200" cap="none" spc="0" normalizeH="0" baseline="30000" noProof="0" dirty="0">
                <a:ln>
                  <a:noFill/>
                </a:ln>
                <a:solidFill>
                  <a:srgbClr val="000099"/>
                </a:solidFill>
                <a:effectLst/>
                <a:uLnTx/>
                <a:uFillTx/>
                <a:latin typeface="Comic Sans MS" pitchFamily="66" charset="0"/>
                <a:ea typeface="+mn-ea"/>
                <a:cs typeface="+mn-cs"/>
              </a:rPr>
              <a:t>th</a:t>
            </a: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 model layer from the bottom (out of 24…so varying depth)</a:t>
            </a:r>
            <a:r>
              <a:rPr lang="en-US" altLang="en-US" sz="2400" b="0" dirty="0">
                <a:solidFill>
                  <a:srgbClr val="000099"/>
                </a:solidFill>
                <a:latin typeface="Comic Sans MS" pitchFamily="66" charset="0"/>
              </a:rPr>
              <a:t> </a:t>
            </a: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(12/1/2008)</a:t>
            </a:r>
          </a:p>
        </p:txBody>
      </p:sp>
      <p:pic>
        <p:nvPicPr>
          <p:cNvPr id="3" name="Picture 2" descr="A close up of a map&#10;&#10;Description automatically generated">
            <a:extLst>
              <a:ext uri="{FF2B5EF4-FFF2-40B4-BE49-F238E27FC236}">
                <a16:creationId xmlns:a16="http://schemas.microsoft.com/office/drawing/2014/main" id="{0AE97FB4-6CCD-44B0-A123-819E48D7B4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6463" y="0"/>
            <a:ext cx="5143500" cy="6858000"/>
          </a:xfrm>
          <a:prstGeom prst="rect">
            <a:avLst/>
          </a:prstGeom>
        </p:spPr>
      </p:pic>
    </p:spTree>
    <p:extLst>
      <p:ext uri="{BB962C8B-B14F-4D97-AF65-F5344CB8AC3E}">
        <p14:creationId xmlns:p14="http://schemas.microsoft.com/office/powerpoint/2010/main" val="5145270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152400" y="457200"/>
            <a:ext cx="370681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1-day average CDW dye at the 4</a:t>
            </a:r>
            <a:r>
              <a:rPr kumimoji="0" lang="en-US" altLang="en-US" sz="2400" b="0" i="0" u="none" strike="noStrike" kern="1200" cap="none" spc="0" normalizeH="0" baseline="30000" noProof="0" dirty="0">
                <a:ln>
                  <a:noFill/>
                </a:ln>
                <a:solidFill>
                  <a:srgbClr val="000099"/>
                </a:solidFill>
                <a:effectLst/>
                <a:uLnTx/>
                <a:uFillTx/>
                <a:latin typeface="Comic Sans MS" pitchFamily="66" charset="0"/>
                <a:ea typeface="+mn-ea"/>
                <a:cs typeface="+mn-cs"/>
              </a:rPr>
              <a:t>th</a:t>
            </a: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 model layer from the bottom (out of 24…so varying depth) for a larger around Palmer Deep to show the pathway from the shelf break</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(12/1/2008)</a:t>
            </a:r>
          </a:p>
        </p:txBody>
      </p:sp>
      <p:pic>
        <p:nvPicPr>
          <p:cNvPr id="4" name="Picture 3">
            <a:extLst>
              <a:ext uri="{FF2B5EF4-FFF2-40B4-BE49-F238E27FC236}">
                <a16:creationId xmlns:a16="http://schemas.microsoft.com/office/drawing/2014/main" id="{6E3A4208-576A-4857-A561-BAE51AF9C9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731086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152400" y="304800"/>
            <a:ext cx="370681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1-day average velocity vectors at 100 m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(12/1/2008)</a:t>
            </a:r>
          </a:p>
        </p:txBody>
      </p:sp>
      <p:pic>
        <p:nvPicPr>
          <p:cNvPr id="4" name="Picture 3" descr="A close up of a map&#10;&#10;Description automatically generated">
            <a:extLst>
              <a:ext uri="{FF2B5EF4-FFF2-40B4-BE49-F238E27FC236}">
                <a16:creationId xmlns:a16="http://schemas.microsoft.com/office/drawing/2014/main" id="{6F5ECF16-B2D8-43F7-9B8C-1E954343EA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28105044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3" name="TextBox 2"/>
          <p:cNvSpPr txBox="1">
            <a:spLocks noChangeArrowheads="1"/>
          </p:cNvSpPr>
          <p:nvPr/>
        </p:nvSpPr>
        <p:spPr bwMode="auto">
          <a:xfrm>
            <a:off x="304800" y="838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charset="0"/>
                <a:ea typeface="+mn-ea"/>
                <a:cs typeface="+mn-cs"/>
              </a:rPr>
              <a:t>     </a:t>
            </a:r>
          </a:p>
        </p:txBody>
      </p:sp>
      <p:sp>
        <p:nvSpPr>
          <p:cNvPr id="107524" name="Rectangle 5"/>
          <p:cNvSpPr>
            <a:spLocks noChangeArrowheads="1"/>
          </p:cNvSpPr>
          <p:nvPr/>
        </p:nvSpPr>
        <p:spPr bwMode="auto">
          <a:xfrm>
            <a:off x="152400" y="304800"/>
            <a:ext cx="370681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120000"/>
              <a:buChar char="•"/>
              <a:defRPr sz="3200">
                <a:solidFill>
                  <a:schemeClr val="tx1"/>
                </a:solidFill>
                <a:latin typeface="Tahoma" pitchFamily="34" charset="0"/>
              </a:defRPr>
            </a:lvl1pPr>
            <a:lvl2pPr marL="742950" indent="-285750" eaLnBrk="0" hangingPunct="0">
              <a:spcBef>
                <a:spcPct val="20000"/>
              </a:spcBef>
              <a:buFont typeface="Tahoma" pitchFamily="34" charset="0"/>
              <a:buChar char="–"/>
              <a:defRPr sz="2800">
                <a:solidFill>
                  <a:schemeClr val="tx1"/>
                </a:solidFill>
                <a:latin typeface="Tahoma" pitchFamily="34" charset="0"/>
              </a:defRPr>
            </a:lvl2pPr>
            <a:lvl3pPr marL="1143000" indent="-228600" eaLnBrk="0" hangingPunct="0">
              <a:spcBef>
                <a:spcPct val="20000"/>
              </a:spcBef>
              <a:buClr>
                <a:schemeClr val="hlink"/>
              </a:buClr>
              <a:buSzPct val="120000"/>
              <a:buChar char="•"/>
              <a:defRPr sz="2400">
                <a:solidFill>
                  <a:schemeClr val="tx1"/>
                </a:solidFill>
                <a:latin typeface="Tahoma" pitchFamily="34" charset="0"/>
              </a:defRPr>
            </a:lvl3pPr>
            <a:lvl4pPr marL="1600200" indent="-228600" eaLnBrk="0" hangingPunct="0">
              <a:spcBef>
                <a:spcPct val="20000"/>
              </a:spcBef>
              <a:buFont typeface="Tahoma" pitchFamily="34" charset="0"/>
              <a:buChar char="–"/>
              <a:defRPr sz="2000">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buChar char="v"/>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chemeClr val="tx1"/>
                </a:solidFill>
                <a:latin typeface="Tahom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Model sea surface </a:t>
            </a:r>
            <a:r>
              <a:rPr lang="en-US" altLang="en-US" sz="2400" b="0" dirty="0">
                <a:solidFill>
                  <a:srgbClr val="000099"/>
                </a:solidFill>
                <a:latin typeface="Comic Sans MS" pitchFamily="66" charset="0"/>
              </a:rPr>
              <a:t>height</a:t>
            </a: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 (SSH) for the region around Palmer Deep</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400" b="0" dirty="0">
              <a:solidFill>
                <a:srgbClr val="000099"/>
              </a:solidFill>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2400" b="0" dirty="0">
                <a:solidFill>
                  <a:srgbClr val="000099"/>
                </a:solidFill>
                <a:latin typeface="Comic Sans MS" pitchFamily="66" charset="0"/>
              </a:rPr>
              <a:t>Broad scale up/down movement in response to the wind, but can see some eddies</a:t>
            </a: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99"/>
                </a:solidFill>
                <a:effectLst/>
                <a:uLnTx/>
                <a:uFillTx/>
                <a:latin typeface="Comic Sans MS" pitchFamily="66" charset="0"/>
                <a:ea typeface="+mn-ea"/>
                <a:cs typeface="+mn-cs"/>
              </a:rPr>
              <a:t>Summer 2008-2009</a:t>
            </a:r>
          </a:p>
        </p:txBody>
      </p:sp>
      <p:pic>
        <p:nvPicPr>
          <p:cNvPr id="3" name="Picture 2">
            <a:extLst>
              <a:ext uri="{FF2B5EF4-FFF2-40B4-BE49-F238E27FC236}">
                <a16:creationId xmlns:a16="http://schemas.microsoft.com/office/drawing/2014/main" id="{B0CAEEBF-2C6F-4F41-B022-0F3692A806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2677318161"/>
      </p:ext>
    </p:extLst>
  </p:cSld>
  <p:clrMapOvr>
    <a:masterClrMapping/>
  </p:clrMapOvr>
</p:sld>
</file>

<file path=ppt/theme/theme1.xml><?xml version="1.0" encoding="utf-8"?>
<a:theme xmlns:a="http://schemas.openxmlformats.org/drawingml/2006/main" name="Ocean">
  <a:themeElements>
    <a:clrScheme name="">
      <a:dk1>
        <a:srgbClr val="000000"/>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
      <a:clrScheme name="Ocean 9">
        <a:dk1>
          <a:srgbClr val="010199"/>
        </a:dk1>
        <a:lt1>
          <a:srgbClr val="FFFFFF"/>
        </a:lt1>
        <a:dk2>
          <a:srgbClr val="0000CC"/>
        </a:dk2>
        <a:lt2>
          <a:srgbClr val="FFFFFF"/>
        </a:lt2>
        <a:accent1>
          <a:srgbClr val="33CCCC"/>
        </a:accent1>
        <a:accent2>
          <a:srgbClr val="00C600"/>
        </a:accent2>
        <a:accent3>
          <a:srgbClr val="AAAAE2"/>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0">
        <a:dk1>
          <a:srgbClr val="010199"/>
        </a:dk1>
        <a:lt1>
          <a:srgbClr val="FFFFFF"/>
        </a:lt1>
        <a:dk2>
          <a:srgbClr val="000066"/>
        </a:dk2>
        <a:lt2>
          <a:srgbClr val="FFFFFF"/>
        </a:lt2>
        <a:accent1>
          <a:srgbClr val="33CCCC"/>
        </a:accent1>
        <a:accent2>
          <a:srgbClr val="00C600"/>
        </a:accent2>
        <a:accent3>
          <a:srgbClr val="AAAAB8"/>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1">
        <a:dk1>
          <a:srgbClr val="010199"/>
        </a:dk1>
        <a:lt1>
          <a:srgbClr val="FFFFFF"/>
        </a:lt1>
        <a:dk2>
          <a:srgbClr val="0000FF"/>
        </a:dk2>
        <a:lt2>
          <a:srgbClr val="FFFFFF"/>
        </a:lt2>
        <a:accent1>
          <a:srgbClr val="33CCCC"/>
        </a:accent1>
        <a:accent2>
          <a:srgbClr val="00C600"/>
        </a:accent2>
        <a:accent3>
          <a:srgbClr val="AAAAFF"/>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2">
        <a:dk1>
          <a:srgbClr val="010199"/>
        </a:dk1>
        <a:lt1>
          <a:srgbClr val="FFFFFF"/>
        </a:lt1>
        <a:dk2>
          <a:srgbClr val="00007A"/>
        </a:dk2>
        <a:lt2>
          <a:srgbClr val="FFFFFF"/>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3">
        <a:dk1>
          <a:srgbClr val="010199"/>
        </a:dk1>
        <a:lt1>
          <a:srgbClr val="FFFFFF"/>
        </a:lt1>
        <a:dk2>
          <a:srgbClr val="000061"/>
        </a:dk2>
        <a:lt2>
          <a:srgbClr val="FFFFFF"/>
        </a:lt2>
        <a:accent1>
          <a:srgbClr val="33CCCC"/>
        </a:accent1>
        <a:accent2>
          <a:srgbClr val="00C600"/>
        </a:accent2>
        <a:accent3>
          <a:srgbClr val="AAAAB7"/>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4">
        <a:dk1>
          <a:srgbClr val="010199"/>
        </a:dk1>
        <a:lt1>
          <a:srgbClr val="FFFFFF"/>
        </a:lt1>
        <a:dk2>
          <a:srgbClr val="00001E"/>
        </a:dk2>
        <a:lt2>
          <a:srgbClr val="FFFFFF"/>
        </a:lt2>
        <a:accent1>
          <a:srgbClr val="33CCCC"/>
        </a:accent1>
        <a:accent2>
          <a:srgbClr val="00C600"/>
        </a:accent2>
        <a:accent3>
          <a:srgbClr val="AAAAAB"/>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5">
        <a:dk1>
          <a:srgbClr val="010199"/>
        </a:dk1>
        <a:lt1>
          <a:srgbClr val="FFFFFF"/>
        </a:lt1>
        <a:dk2>
          <a:srgbClr val="00007A"/>
        </a:dk2>
        <a:lt2>
          <a:srgbClr val="FF33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6">
        <a:dk1>
          <a:srgbClr val="010199"/>
        </a:dk1>
        <a:lt1>
          <a:srgbClr val="FFFFFF"/>
        </a:lt1>
        <a:dk2>
          <a:srgbClr val="00007A"/>
        </a:dk2>
        <a:lt2>
          <a:srgbClr val="FFCC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Ocean">
  <a:themeElements>
    <a:clrScheme name="">
      <a:dk1>
        <a:srgbClr val="000000"/>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
      <a:clrScheme name="Ocean 9">
        <a:dk1>
          <a:srgbClr val="010199"/>
        </a:dk1>
        <a:lt1>
          <a:srgbClr val="FFFFFF"/>
        </a:lt1>
        <a:dk2>
          <a:srgbClr val="0000CC"/>
        </a:dk2>
        <a:lt2>
          <a:srgbClr val="FFFFFF"/>
        </a:lt2>
        <a:accent1>
          <a:srgbClr val="33CCCC"/>
        </a:accent1>
        <a:accent2>
          <a:srgbClr val="00C600"/>
        </a:accent2>
        <a:accent3>
          <a:srgbClr val="AAAAE2"/>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0">
        <a:dk1>
          <a:srgbClr val="010199"/>
        </a:dk1>
        <a:lt1>
          <a:srgbClr val="FFFFFF"/>
        </a:lt1>
        <a:dk2>
          <a:srgbClr val="000066"/>
        </a:dk2>
        <a:lt2>
          <a:srgbClr val="FFFFFF"/>
        </a:lt2>
        <a:accent1>
          <a:srgbClr val="33CCCC"/>
        </a:accent1>
        <a:accent2>
          <a:srgbClr val="00C600"/>
        </a:accent2>
        <a:accent3>
          <a:srgbClr val="AAAAB8"/>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1">
        <a:dk1>
          <a:srgbClr val="010199"/>
        </a:dk1>
        <a:lt1>
          <a:srgbClr val="FFFFFF"/>
        </a:lt1>
        <a:dk2>
          <a:srgbClr val="0000FF"/>
        </a:dk2>
        <a:lt2>
          <a:srgbClr val="FFFFFF"/>
        </a:lt2>
        <a:accent1>
          <a:srgbClr val="33CCCC"/>
        </a:accent1>
        <a:accent2>
          <a:srgbClr val="00C600"/>
        </a:accent2>
        <a:accent3>
          <a:srgbClr val="AAAAFF"/>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2">
        <a:dk1>
          <a:srgbClr val="010199"/>
        </a:dk1>
        <a:lt1>
          <a:srgbClr val="FFFFFF"/>
        </a:lt1>
        <a:dk2>
          <a:srgbClr val="00007A"/>
        </a:dk2>
        <a:lt2>
          <a:srgbClr val="FFFFFF"/>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3">
        <a:dk1>
          <a:srgbClr val="010199"/>
        </a:dk1>
        <a:lt1>
          <a:srgbClr val="FFFFFF"/>
        </a:lt1>
        <a:dk2>
          <a:srgbClr val="000061"/>
        </a:dk2>
        <a:lt2>
          <a:srgbClr val="FFFFFF"/>
        </a:lt2>
        <a:accent1>
          <a:srgbClr val="33CCCC"/>
        </a:accent1>
        <a:accent2>
          <a:srgbClr val="00C600"/>
        </a:accent2>
        <a:accent3>
          <a:srgbClr val="AAAAB7"/>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4">
        <a:dk1>
          <a:srgbClr val="010199"/>
        </a:dk1>
        <a:lt1>
          <a:srgbClr val="FFFFFF"/>
        </a:lt1>
        <a:dk2>
          <a:srgbClr val="00001E"/>
        </a:dk2>
        <a:lt2>
          <a:srgbClr val="FFFFFF"/>
        </a:lt2>
        <a:accent1>
          <a:srgbClr val="33CCCC"/>
        </a:accent1>
        <a:accent2>
          <a:srgbClr val="00C600"/>
        </a:accent2>
        <a:accent3>
          <a:srgbClr val="AAAAAB"/>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5">
        <a:dk1>
          <a:srgbClr val="010199"/>
        </a:dk1>
        <a:lt1>
          <a:srgbClr val="FFFFFF"/>
        </a:lt1>
        <a:dk2>
          <a:srgbClr val="00007A"/>
        </a:dk2>
        <a:lt2>
          <a:srgbClr val="FF33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6">
        <a:dk1>
          <a:srgbClr val="010199"/>
        </a:dk1>
        <a:lt1>
          <a:srgbClr val="FFFFFF"/>
        </a:lt1>
        <a:dk2>
          <a:srgbClr val="00007A"/>
        </a:dk2>
        <a:lt2>
          <a:srgbClr val="FFCC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Ocean">
  <a:themeElements>
    <a:clrScheme name="">
      <a:dk1>
        <a:srgbClr val="000000"/>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
      <a:clrScheme name="Ocean 9">
        <a:dk1>
          <a:srgbClr val="010199"/>
        </a:dk1>
        <a:lt1>
          <a:srgbClr val="FFFFFF"/>
        </a:lt1>
        <a:dk2>
          <a:srgbClr val="0000CC"/>
        </a:dk2>
        <a:lt2>
          <a:srgbClr val="FFFFFF"/>
        </a:lt2>
        <a:accent1>
          <a:srgbClr val="33CCCC"/>
        </a:accent1>
        <a:accent2>
          <a:srgbClr val="00C600"/>
        </a:accent2>
        <a:accent3>
          <a:srgbClr val="AAAAE2"/>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0">
        <a:dk1>
          <a:srgbClr val="010199"/>
        </a:dk1>
        <a:lt1>
          <a:srgbClr val="FFFFFF"/>
        </a:lt1>
        <a:dk2>
          <a:srgbClr val="000066"/>
        </a:dk2>
        <a:lt2>
          <a:srgbClr val="FFFFFF"/>
        </a:lt2>
        <a:accent1>
          <a:srgbClr val="33CCCC"/>
        </a:accent1>
        <a:accent2>
          <a:srgbClr val="00C600"/>
        </a:accent2>
        <a:accent3>
          <a:srgbClr val="AAAAB8"/>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1">
        <a:dk1>
          <a:srgbClr val="010199"/>
        </a:dk1>
        <a:lt1>
          <a:srgbClr val="FFFFFF"/>
        </a:lt1>
        <a:dk2>
          <a:srgbClr val="0000FF"/>
        </a:dk2>
        <a:lt2>
          <a:srgbClr val="FFFFFF"/>
        </a:lt2>
        <a:accent1>
          <a:srgbClr val="33CCCC"/>
        </a:accent1>
        <a:accent2>
          <a:srgbClr val="00C600"/>
        </a:accent2>
        <a:accent3>
          <a:srgbClr val="AAAAFF"/>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2">
        <a:dk1>
          <a:srgbClr val="010199"/>
        </a:dk1>
        <a:lt1>
          <a:srgbClr val="FFFFFF"/>
        </a:lt1>
        <a:dk2>
          <a:srgbClr val="00007A"/>
        </a:dk2>
        <a:lt2>
          <a:srgbClr val="FFFFFF"/>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3">
        <a:dk1>
          <a:srgbClr val="010199"/>
        </a:dk1>
        <a:lt1>
          <a:srgbClr val="FFFFFF"/>
        </a:lt1>
        <a:dk2>
          <a:srgbClr val="000061"/>
        </a:dk2>
        <a:lt2>
          <a:srgbClr val="FFFFFF"/>
        </a:lt2>
        <a:accent1>
          <a:srgbClr val="33CCCC"/>
        </a:accent1>
        <a:accent2>
          <a:srgbClr val="00C600"/>
        </a:accent2>
        <a:accent3>
          <a:srgbClr val="AAAAB7"/>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4">
        <a:dk1>
          <a:srgbClr val="010199"/>
        </a:dk1>
        <a:lt1>
          <a:srgbClr val="FFFFFF"/>
        </a:lt1>
        <a:dk2>
          <a:srgbClr val="00001E"/>
        </a:dk2>
        <a:lt2>
          <a:srgbClr val="FFFFFF"/>
        </a:lt2>
        <a:accent1>
          <a:srgbClr val="33CCCC"/>
        </a:accent1>
        <a:accent2>
          <a:srgbClr val="00C600"/>
        </a:accent2>
        <a:accent3>
          <a:srgbClr val="AAAAAB"/>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5">
        <a:dk1>
          <a:srgbClr val="010199"/>
        </a:dk1>
        <a:lt1>
          <a:srgbClr val="FFFFFF"/>
        </a:lt1>
        <a:dk2>
          <a:srgbClr val="00007A"/>
        </a:dk2>
        <a:lt2>
          <a:srgbClr val="FF33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6">
        <a:dk1>
          <a:srgbClr val="010199"/>
        </a:dk1>
        <a:lt1>
          <a:srgbClr val="FFFFFF"/>
        </a:lt1>
        <a:dk2>
          <a:srgbClr val="00007A"/>
        </a:dk2>
        <a:lt2>
          <a:srgbClr val="FFCC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1_Ocean">
  <a:themeElements>
    <a:clrScheme name="">
      <a:dk1>
        <a:srgbClr val="000000"/>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
      <a:clrScheme name="Ocean 9">
        <a:dk1>
          <a:srgbClr val="010199"/>
        </a:dk1>
        <a:lt1>
          <a:srgbClr val="FFFFFF"/>
        </a:lt1>
        <a:dk2>
          <a:srgbClr val="0000CC"/>
        </a:dk2>
        <a:lt2>
          <a:srgbClr val="FFFFFF"/>
        </a:lt2>
        <a:accent1>
          <a:srgbClr val="33CCCC"/>
        </a:accent1>
        <a:accent2>
          <a:srgbClr val="00C600"/>
        </a:accent2>
        <a:accent3>
          <a:srgbClr val="AAAAE2"/>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0">
        <a:dk1>
          <a:srgbClr val="010199"/>
        </a:dk1>
        <a:lt1>
          <a:srgbClr val="FFFFFF"/>
        </a:lt1>
        <a:dk2>
          <a:srgbClr val="000066"/>
        </a:dk2>
        <a:lt2>
          <a:srgbClr val="FFFFFF"/>
        </a:lt2>
        <a:accent1>
          <a:srgbClr val="33CCCC"/>
        </a:accent1>
        <a:accent2>
          <a:srgbClr val="00C600"/>
        </a:accent2>
        <a:accent3>
          <a:srgbClr val="AAAAB8"/>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1">
        <a:dk1>
          <a:srgbClr val="010199"/>
        </a:dk1>
        <a:lt1>
          <a:srgbClr val="FFFFFF"/>
        </a:lt1>
        <a:dk2>
          <a:srgbClr val="0000FF"/>
        </a:dk2>
        <a:lt2>
          <a:srgbClr val="FFFFFF"/>
        </a:lt2>
        <a:accent1>
          <a:srgbClr val="33CCCC"/>
        </a:accent1>
        <a:accent2>
          <a:srgbClr val="00C600"/>
        </a:accent2>
        <a:accent3>
          <a:srgbClr val="AAAAFF"/>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2">
        <a:dk1>
          <a:srgbClr val="010199"/>
        </a:dk1>
        <a:lt1>
          <a:srgbClr val="FFFFFF"/>
        </a:lt1>
        <a:dk2>
          <a:srgbClr val="00007A"/>
        </a:dk2>
        <a:lt2>
          <a:srgbClr val="FFFFFF"/>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3">
        <a:dk1>
          <a:srgbClr val="010199"/>
        </a:dk1>
        <a:lt1>
          <a:srgbClr val="FFFFFF"/>
        </a:lt1>
        <a:dk2>
          <a:srgbClr val="000061"/>
        </a:dk2>
        <a:lt2>
          <a:srgbClr val="FFFFFF"/>
        </a:lt2>
        <a:accent1>
          <a:srgbClr val="33CCCC"/>
        </a:accent1>
        <a:accent2>
          <a:srgbClr val="00C600"/>
        </a:accent2>
        <a:accent3>
          <a:srgbClr val="AAAAB7"/>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4">
        <a:dk1>
          <a:srgbClr val="010199"/>
        </a:dk1>
        <a:lt1>
          <a:srgbClr val="FFFFFF"/>
        </a:lt1>
        <a:dk2>
          <a:srgbClr val="00001E"/>
        </a:dk2>
        <a:lt2>
          <a:srgbClr val="FFFFFF"/>
        </a:lt2>
        <a:accent1>
          <a:srgbClr val="33CCCC"/>
        </a:accent1>
        <a:accent2>
          <a:srgbClr val="00C600"/>
        </a:accent2>
        <a:accent3>
          <a:srgbClr val="AAAAAB"/>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5">
        <a:dk1>
          <a:srgbClr val="010199"/>
        </a:dk1>
        <a:lt1>
          <a:srgbClr val="FFFFFF"/>
        </a:lt1>
        <a:dk2>
          <a:srgbClr val="00007A"/>
        </a:dk2>
        <a:lt2>
          <a:srgbClr val="FF33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6">
        <a:dk1>
          <a:srgbClr val="010199"/>
        </a:dk1>
        <a:lt1>
          <a:srgbClr val="FFFFFF"/>
        </a:lt1>
        <a:dk2>
          <a:srgbClr val="00007A"/>
        </a:dk2>
        <a:lt2>
          <a:srgbClr val="FFCC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2_Ocean">
  <a:themeElements>
    <a:clrScheme name="">
      <a:dk1>
        <a:srgbClr val="000000"/>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eaVert"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rgbClr val="FF0000"/>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eaVert"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rgbClr val="FF0000"/>
            </a:solidFill>
            <a:effectLst/>
            <a:latin typeface="Arial"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
      <a:clrScheme name="Ocean 9">
        <a:dk1>
          <a:srgbClr val="010199"/>
        </a:dk1>
        <a:lt1>
          <a:srgbClr val="FFFFFF"/>
        </a:lt1>
        <a:dk2>
          <a:srgbClr val="0000CC"/>
        </a:dk2>
        <a:lt2>
          <a:srgbClr val="FFFFFF"/>
        </a:lt2>
        <a:accent1>
          <a:srgbClr val="33CCCC"/>
        </a:accent1>
        <a:accent2>
          <a:srgbClr val="00C600"/>
        </a:accent2>
        <a:accent3>
          <a:srgbClr val="AAAAE2"/>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0">
        <a:dk1>
          <a:srgbClr val="010199"/>
        </a:dk1>
        <a:lt1>
          <a:srgbClr val="FFFFFF"/>
        </a:lt1>
        <a:dk2>
          <a:srgbClr val="000066"/>
        </a:dk2>
        <a:lt2>
          <a:srgbClr val="FFFFFF"/>
        </a:lt2>
        <a:accent1>
          <a:srgbClr val="33CCCC"/>
        </a:accent1>
        <a:accent2>
          <a:srgbClr val="00C600"/>
        </a:accent2>
        <a:accent3>
          <a:srgbClr val="AAAAB8"/>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1">
        <a:dk1>
          <a:srgbClr val="010199"/>
        </a:dk1>
        <a:lt1>
          <a:srgbClr val="FFFFFF"/>
        </a:lt1>
        <a:dk2>
          <a:srgbClr val="0000FF"/>
        </a:dk2>
        <a:lt2>
          <a:srgbClr val="FFFFFF"/>
        </a:lt2>
        <a:accent1>
          <a:srgbClr val="33CCCC"/>
        </a:accent1>
        <a:accent2>
          <a:srgbClr val="00C600"/>
        </a:accent2>
        <a:accent3>
          <a:srgbClr val="AAAAFF"/>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2">
        <a:dk1>
          <a:srgbClr val="010199"/>
        </a:dk1>
        <a:lt1>
          <a:srgbClr val="FFFFFF"/>
        </a:lt1>
        <a:dk2>
          <a:srgbClr val="00007A"/>
        </a:dk2>
        <a:lt2>
          <a:srgbClr val="FFFFFF"/>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3">
        <a:dk1>
          <a:srgbClr val="010199"/>
        </a:dk1>
        <a:lt1>
          <a:srgbClr val="FFFFFF"/>
        </a:lt1>
        <a:dk2>
          <a:srgbClr val="000061"/>
        </a:dk2>
        <a:lt2>
          <a:srgbClr val="FFFFFF"/>
        </a:lt2>
        <a:accent1>
          <a:srgbClr val="33CCCC"/>
        </a:accent1>
        <a:accent2>
          <a:srgbClr val="00C600"/>
        </a:accent2>
        <a:accent3>
          <a:srgbClr val="AAAAB7"/>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4">
        <a:dk1>
          <a:srgbClr val="010199"/>
        </a:dk1>
        <a:lt1>
          <a:srgbClr val="FFFFFF"/>
        </a:lt1>
        <a:dk2>
          <a:srgbClr val="00001E"/>
        </a:dk2>
        <a:lt2>
          <a:srgbClr val="FFFFFF"/>
        </a:lt2>
        <a:accent1>
          <a:srgbClr val="33CCCC"/>
        </a:accent1>
        <a:accent2>
          <a:srgbClr val="00C600"/>
        </a:accent2>
        <a:accent3>
          <a:srgbClr val="AAAAAB"/>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5">
        <a:dk1>
          <a:srgbClr val="010199"/>
        </a:dk1>
        <a:lt1>
          <a:srgbClr val="FFFFFF"/>
        </a:lt1>
        <a:dk2>
          <a:srgbClr val="00007A"/>
        </a:dk2>
        <a:lt2>
          <a:srgbClr val="FF33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6">
        <a:dk1>
          <a:srgbClr val="010199"/>
        </a:dk1>
        <a:lt1>
          <a:srgbClr val="FFFFFF"/>
        </a:lt1>
        <a:dk2>
          <a:srgbClr val="00007A"/>
        </a:dk2>
        <a:lt2>
          <a:srgbClr val="FFCC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Ocean">
  <a:themeElements>
    <a:clrScheme name="">
      <a:dk1>
        <a:srgbClr val="000000"/>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
      <a:clrScheme name="Ocean 9">
        <a:dk1>
          <a:srgbClr val="010199"/>
        </a:dk1>
        <a:lt1>
          <a:srgbClr val="FFFFFF"/>
        </a:lt1>
        <a:dk2>
          <a:srgbClr val="0000CC"/>
        </a:dk2>
        <a:lt2>
          <a:srgbClr val="FFFFFF"/>
        </a:lt2>
        <a:accent1>
          <a:srgbClr val="33CCCC"/>
        </a:accent1>
        <a:accent2>
          <a:srgbClr val="00C600"/>
        </a:accent2>
        <a:accent3>
          <a:srgbClr val="AAAAE2"/>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0">
        <a:dk1>
          <a:srgbClr val="010199"/>
        </a:dk1>
        <a:lt1>
          <a:srgbClr val="FFFFFF"/>
        </a:lt1>
        <a:dk2>
          <a:srgbClr val="000066"/>
        </a:dk2>
        <a:lt2>
          <a:srgbClr val="FFFFFF"/>
        </a:lt2>
        <a:accent1>
          <a:srgbClr val="33CCCC"/>
        </a:accent1>
        <a:accent2>
          <a:srgbClr val="00C600"/>
        </a:accent2>
        <a:accent3>
          <a:srgbClr val="AAAAB8"/>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1">
        <a:dk1>
          <a:srgbClr val="010199"/>
        </a:dk1>
        <a:lt1>
          <a:srgbClr val="FFFFFF"/>
        </a:lt1>
        <a:dk2>
          <a:srgbClr val="0000FF"/>
        </a:dk2>
        <a:lt2>
          <a:srgbClr val="FFFFFF"/>
        </a:lt2>
        <a:accent1>
          <a:srgbClr val="33CCCC"/>
        </a:accent1>
        <a:accent2>
          <a:srgbClr val="00C600"/>
        </a:accent2>
        <a:accent3>
          <a:srgbClr val="AAAAFF"/>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2">
        <a:dk1>
          <a:srgbClr val="010199"/>
        </a:dk1>
        <a:lt1>
          <a:srgbClr val="FFFFFF"/>
        </a:lt1>
        <a:dk2>
          <a:srgbClr val="00007A"/>
        </a:dk2>
        <a:lt2>
          <a:srgbClr val="FFFFFF"/>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3">
        <a:dk1>
          <a:srgbClr val="010199"/>
        </a:dk1>
        <a:lt1>
          <a:srgbClr val="FFFFFF"/>
        </a:lt1>
        <a:dk2>
          <a:srgbClr val="000061"/>
        </a:dk2>
        <a:lt2>
          <a:srgbClr val="FFFFFF"/>
        </a:lt2>
        <a:accent1>
          <a:srgbClr val="33CCCC"/>
        </a:accent1>
        <a:accent2>
          <a:srgbClr val="00C600"/>
        </a:accent2>
        <a:accent3>
          <a:srgbClr val="AAAAB7"/>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4">
        <a:dk1>
          <a:srgbClr val="010199"/>
        </a:dk1>
        <a:lt1>
          <a:srgbClr val="FFFFFF"/>
        </a:lt1>
        <a:dk2>
          <a:srgbClr val="00001E"/>
        </a:dk2>
        <a:lt2>
          <a:srgbClr val="FFFFFF"/>
        </a:lt2>
        <a:accent1>
          <a:srgbClr val="33CCCC"/>
        </a:accent1>
        <a:accent2>
          <a:srgbClr val="00C600"/>
        </a:accent2>
        <a:accent3>
          <a:srgbClr val="AAAAAB"/>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5">
        <a:dk1>
          <a:srgbClr val="010199"/>
        </a:dk1>
        <a:lt1>
          <a:srgbClr val="FFFFFF"/>
        </a:lt1>
        <a:dk2>
          <a:srgbClr val="00007A"/>
        </a:dk2>
        <a:lt2>
          <a:srgbClr val="FF33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6">
        <a:dk1>
          <a:srgbClr val="010199"/>
        </a:dk1>
        <a:lt1>
          <a:srgbClr val="FFFFFF"/>
        </a:lt1>
        <a:dk2>
          <a:srgbClr val="00007A"/>
        </a:dk2>
        <a:lt2>
          <a:srgbClr val="FFCC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4_Ocean">
  <a:themeElements>
    <a:clrScheme name="">
      <a:dk1>
        <a:srgbClr val="000000"/>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eaVert"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rgbClr val="FF0000"/>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eaVert"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rgbClr val="FF0000"/>
            </a:solidFill>
            <a:effectLst/>
            <a:latin typeface="Arial"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
      <a:clrScheme name="Ocean 9">
        <a:dk1>
          <a:srgbClr val="010199"/>
        </a:dk1>
        <a:lt1>
          <a:srgbClr val="FFFFFF"/>
        </a:lt1>
        <a:dk2>
          <a:srgbClr val="0000CC"/>
        </a:dk2>
        <a:lt2>
          <a:srgbClr val="FFFFFF"/>
        </a:lt2>
        <a:accent1>
          <a:srgbClr val="33CCCC"/>
        </a:accent1>
        <a:accent2>
          <a:srgbClr val="00C600"/>
        </a:accent2>
        <a:accent3>
          <a:srgbClr val="AAAAE2"/>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0">
        <a:dk1>
          <a:srgbClr val="010199"/>
        </a:dk1>
        <a:lt1>
          <a:srgbClr val="FFFFFF"/>
        </a:lt1>
        <a:dk2>
          <a:srgbClr val="000066"/>
        </a:dk2>
        <a:lt2>
          <a:srgbClr val="FFFFFF"/>
        </a:lt2>
        <a:accent1>
          <a:srgbClr val="33CCCC"/>
        </a:accent1>
        <a:accent2>
          <a:srgbClr val="00C600"/>
        </a:accent2>
        <a:accent3>
          <a:srgbClr val="AAAAB8"/>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1">
        <a:dk1>
          <a:srgbClr val="010199"/>
        </a:dk1>
        <a:lt1>
          <a:srgbClr val="FFFFFF"/>
        </a:lt1>
        <a:dk2>
          <a:srgbClr val="0000FF"/>
        </a:dk2>
        <a:lt2>
          <a:srgbClr val="FFFFFF"/>
        </a:lt2>
        <a:accent1>
          <a:srgbClr val="33CCCC"/>
        </a:accent1>
        <a:accent2>
          <a:srgbClr val="00C600"/>
        </a:accent2>
        <a:accent3>
          <a:srgbClr val="AAAAFF"/>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2">
        <a:dk1>
          <a:srgbClr val="010199"/>
        </a:dk1>
        <a:lt1>
          <a:srgbClr val="FFFFFF"/>
        </a:lt1>
        <a:dk2>
          <a:srgbClr val="00007A"/>
        </a:dk2>
        <a:lt2>
          <a:srgbClr val="FFFFFF"/>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3">
        <a:dk1>
          <a:srgbClr val="010199"/>
        </a:dk1>
        <a:lt1>
          <a:srgbClr val="FFFFFF"/>
        </a:lt1>
        <a:dk2>
          <a:srgbClr val="000061"/>
        </a:dk2>
        <a:lt2>
          <a:srgbClr val="FFFFFF"/>
        </a:lt2>
        <a:accent1>
          <a:srgbClr val="33CCCC"/>
        </a:accent1>
        <a:accent2>
          <a:srgbClr val="00C600"/>
        </a:accent2>
        <a:accent3>
          <a:srgbClr val="AAAAB7"/>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4">
        <a:dk1>
          <a:srgbClr val="010199"/>
        </a:dk1>
        <a:lt1>
          <a:srgbClr val="FFFFFF"/>
        </a:lt1>
        <a:dk2>
          <a:srgbClr val="00001E"/>
        </a:dk2>
        <a:lt2>
          <a:srgbClr val="FFFFFF"/>
        </a:lt2>
        <a:accent1>
          <a:srgbClr val="33CCCC"/>
        </a:accent1>
        <a:accent2>
          <a:srgbClr val="00C600"/>
        </a:accent2>
        <a:accent3>
          <a:srgbClr val="AAAAAB"/>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5">
        <a:dk1>
          <a:srgbClr val="010199"/>
        </a:dk1>
        <a:lt1>
          <a:srgbClr val="FFFFFF"/>
        </a:lt1>
        <a:dk2>
          <a:srgbClr val="00007A"/>
        </a:dk2>
        <a:lt2>
          <a:srgbClr val="FF33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6">
        <a:dk1>
          <a:srgbClr val="010199"/>
        </a:dk1>
        <a:lt1>
          <a:srgbClr val="FFFFFF"/>
        </a:lt1>
        <a:dk2>
          <a:srgbClr val="00007A"/>
        </a:dk2>
        <a:lt2>
          <a:srgbClr val="FFCC00"/>
        </a:lt2>
        <a:accent1>
          <a:srgbClr val="33CCCC"/>
        </a:accent1>
        <a:accent2>
          <a:srgbClr val="00C600"/>
        </a:accent2>
        <a:accent3>
          <a:srgbClr val="AAAABE"/>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27493</TotalTime>
  <Words>2192</Words>
  <Application>Microsoft Office PowerPoint</Application>
  <PresentationFormat>On-screen Show (4:3)</PresentationFormat>
  <Paragraphs>279</Paragraphs>
  <Slides>37</Slides>
  <Notes>37</Notes>
  <HiddenSlides>0</HiddenSlides>
  <MMClips>0</MMClips>
  <ScaleCrop>false</ScaleCrop>
  <HeadingPairs>
    <vt:vector size="6" baseType="variant">
      <vt:variant>
        <vt:lpstr>Fonts Used</vt:lpstr>
      </vt:variant>
      <vt:variant>
        <vt:i4>4</vt:i4>
      </vt:variant>
      <vt:variant>
        <vt:lpstr>Theme</vt:lpstr>
      </vt:variant>
      <vt:variant>
        <vt:i4>8</vt:i4>
      </vt:variant>
      <vt:variant>
        <vt:lpstr>Slide Titles</vt:lpstr>
      </vt:variant>
      <vt:variant>
        <vt:i4>37</vt:i4>
      </vt:variant>
    </vt:vector>
  </HeadingPairs>
  <TitlesOfParts>
    <vt:vector size="49" baseType="lpstr">
      <vt:lpstr>Wingdings</vt:lpstr>
      <vt:lpstr>Comic Sans MS</vt:lpstr>
      <vt:lpstr>Tahoma</vt:lpstr>
      <vt:lpstr>Arial</vt:lpstr>
      <vt:lpstr>Ocean</vt:lpstr>
      <vt:lpstr>1_Default Design</vt:lpstr>
      <vt:lpstr>3_Ocean</vt:lpstr>
      <vt:lpstr>8_Ocean</vt:lpstr>
      <vt:lpstr>21_Ocean</vt:lpstr>
      <vt:lpstr>12_Ocean</vt:lpstr>
      <vt:lpstr>7_Ocean</vt:lpstr>
      <vt:lpstr>14_Ocean</vt:lpstr>
      <vt:lpstr>Regional Ocean Circulation Model for the west Antarctic Peninsula (including the area around Palmer Deep) </vt:lpstr>
      <vt:lpstr>Computer Models of “Weather”</vt:lpstr>
      <vt:lpstr>Computer Models of “Weather”</vt:lpstr>
      <vt:lpstr>PowerPoint Presentation</vt:lpstr>
      <vt:lpstr>PowerPoint Presentation</vt:lpstr>
      <vt:lpstr>PowerPoint Presentation</vt:lpstr>
      <vt:lpstr>Antarctic Peninsula Regional Model</vt:lpstr>
      <vt:lpstr>PowerPoint Presentation</vt:lpstr>
      <vt:lpstr>Antarctic Peninsula Model (cont.)</vt:lpstr>
      <vt:lpstr>Antarctic Peninsula Model (cont.)</vt:lpstr>
      <vt:lpstr>Antarctic Peninsula Model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ccpo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Michael Dinniman</dc:creator>
  <cp:lastModifiedBy>msd</cp:lastModifiedBy>
  <cp:revision>1681</cp:revision>
  <cp:lastPrinted>2019-07-30T23:18:05Z</cp:lastPrinted>
  <dcterms:created xsi:type="dcterms:W3CDTF">2003-06-09T18:18:33Z</dcterms:created>
  <dcterms:modified xsi:type="dcterms:W3CDTF">2019-08-11T21:15:47Z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4</vt:i4>
  </property>
</Properties>
</file>